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2"/>
  </p:notesMasterIdLst>
  <p:sldIdLst>
    <p:sldId id="256" r:id="rId5"/>
    <p:sldId id="321" r:id="rId6"/>
    <p:sldId id="322" r:id="rId7"/>
    <p:sldId id="323" r:id="rId8"/>
    <p:sldId id="324" r:id="rId9"/>
    <p:sldId id="329" r:id="rId10"/>
    <p:sldId id="330" r:id="rId11"/>
    <p:sldId id="270" r:id="rId12"/>
    <p:sldId id="325" r:id="rId13"/>
    <p:sldId id="327" r:id="rId14"/>
    <p:sldId id="257" r:id="rId15"/>
    <p:sldId id="258" r:id="rId16"/>
    <p:sldId id="267" r:id="rId17"/>
    <p:sldId id="320" r:id="rId18"/>
    <p:sldId id="273" r:id="rId19"/>
    <p:sldId id="274" r:id="rId20"/>
    <p:sldId id="265" r:id="rId21"/>
    <p:sldId id="275" r:id="rId22"/>
    <p:sldId id="272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88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28" r:id="rId67"/>
    <p:sldId id="264" r:id="rId68"/>
    <p:sldId id="261" r:id="rId69"/>
    <p:sldId id="262" r:id="rId70"/>
    <p:sldId id="319" r:id="rId71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479"/>
    <a:srgbClr val="8AE2FE"/>
    <a:srgbClr val="EFFBFF"/>
    <a:srgbClr val="DDF7FF"/>
    <a:srgbClr val="E5E5E5"/>
    <a:srgbClr val="D9BE82"/>
    <a:srgbClr val="041F71"/>
    <a:srgbClr val="203894"/>
    <a:srgbClr val="2D4C83"/>
    <a:srgbClr val="0C7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E15CA-0464-492F-9CE4-47BF450C8181}" v="1358" dt="2025-02-08T09:23:41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7394" autoAdjust="0"/>
  </p:normalViewPr>
  <p:slideViewPr>
    <p:cSldViewPr snapToGrid="0">
      <p:cViewPr varScale="1">
        <p:scale>
          <a:sx n="95" d="100"/>
          <a:sy n="95" d="100"/>
        </p:scale>
        <p:origin x="36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1758"/>
    </p:cViewPr>
  </p:sorterViewPr>
  <p:gridSpacing cx="64808" cy="648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ona Tervonen" userId="7e4d3c58-6eb7-406c-ba37-4c8fb4f97fc1" providerId="ADAL" clId="{0FAD4FDD-2F90-4897-98D9-1C5BF6565ECE}"/>
    <pc:docChg chg="undo custSel addSld delSld modSld sldOrd">
      <pc:chgData name="Joona Tervonen" userId="7e4d3c58-6eb7-406c-ba37-4c8fb4f97fc1" providerId="ADAL" clId="{0FAD4FDD-2F90-4897-98D9-1C5BF6565ECE}" dt="2025-01-16T12:38:43.431" v="165"/>
      <pc:docMkLst>
        <pc:docMk/>
      </pc:docMkLst>
      <pc:sldChg chg="modSp add del mod">
        <pc:chgData name="Joona Tervonen" userId="7e4d3c58-6eb7-406c-ba37-4c8fb4f97fc1" providerId="ADAL" clId="{0FAD4FDD-2F90-4897-98D9-1C5BF6565ECE}" dt="2025-01-16T12:34:52.197" v="67" actId="47"/>
        <pc:sldMkLst>
          <pc:docMk/>
          <pc:sldMk cId="2350650863" sldId="256"/>
        </pc:sldMkLst>
        <pc:spChg chg="mod">
          <ac:chgData name="Joona Tervonen" userId="7e4d3c58-6eb7-406c-ba37-4c8fb4f97fc1" providerId="ADAL" clId="{0FAD4FDD-2F90-4897-98D9-1C5BF6565ECE}" dt="2025-01-16T12:34:45.093" v="45" actId="20577"/>
          <ac:spMkLst>
            <pc:docMk/>
            <pc:sldMk cId="2350650863" sldId="256"/>
            <ac:spMk id="3" creationId="{798193D1-A2F4-6D18-E2A1-E53B94730400}"/>
          </ac:spMkLst>
        </pc:spChg>
      </pc:sldChg>
      <pc:sldChg chg="del">
        <pc:chgData name="Joona Tervonen" userId="7e4d3c58-6eb7-406c-ba37-4c8fb4f97fc1" providerId="ADAL" clId="{0FAD4FDD-2F90-4897-98D9-1C5BF6565ECE}" dt="2025-01-16T12:34:47.845" v="46" actId="47"/>
        <pc:sldMkLst>
          <pc:docMk/>
          <pc:sldMk cId="3288653495" sldId="257"/>
        </pc:sldMkLst>
      </pc:sldChg>
      <pc:sldChg chg="add">
        <pc:chgData name="Joona Tervonen" userId="7e4d3c58-6eb7-406c-ba37-4c8fb4f97fc1" providerId="ADAL" clId="{0FAD4FDD-2F90-4897-98D9-1C5BF6565ECE}" dt="2025-01-16T12:35:17.605" v="73"/>
        <pc:sldMkLst>
          <pc:docMk/>
          <pc:sldMk cId="3809534369" sldId="257"/>
        </pc:sldMkLst>
      </pc:sldChg>
      <pc:sldChg chg="del">
        <pc:chgData name="Joona Tervonen" userId="7e4d3c58-6eb7-406c-ba37-4c8fb4f97fc1" providerId="ADAL" clId="{0FAD4FDD-2F90-4897-98D9-1C5BF6565ECE}" dt="2025-01-16T12:34:47.987" v="47" actId="47"/>
        <pc:sldMkLst>
          <pc:docMk/>
          <pc:sldMk cId="252190414" sldId="258"/>
        </pc:sldMkLst>
      </pc:sldChg>
      <pc:sldChg chg="add">
        <pc:chgData name="Joona Tervonen" userId="7e4d3c58-6eb7-406c-ba37-4c8fb4f97fc1" providerId="ADAL" clId="{0FAD4FDD-2F90-4897-98D9-1C5BF6565ECE}" dt="2025-01-16T12:35:19.918" v="74"/>
        <pc:sldMkLst>
          <pc:docMk/>
          <pc:sldMk cId="1142254280" sldId="258"/>
        </pc:sldMkLst>
      </pc:sldChg>
      <pc:sldChg chg="del">
        <pc:chgData name="Joona Tervonen" userId="7e4d3c58-6eb7-406c-ba37-4c8fb4f97fc1" providerId="ADAL" clId="{0FAD4FDD-2F90-4897-98D9-1C5BF6565ECE}" dt="2025-01-16T12:34:48.160" v="48" actId="47"/>
        <pc:sldMkLst>
          <pc:docMk/>
          <pc:sldMk cId="1551177293" sldId="259"/>
        </pc:sldMkLst>
      </pc:sldChg>
      <pc:sldChg chg="modSp add mod modClrScheme chgLayout">
        <pc:chgData name="Joona Tervonen" userId="7e4d3c58-6eb7-406c-ba37-4c8fb4f97fc1" providerId="ADAL" clId="{0FAD4FDD-2F90-4897-98D9-1C5BF6565ECE}" dt="2025-01-16T12:35:03.403" v="70" actId="20577"/>
        <pc:sldMkLst>
          <pc:docMk/>
          <pc:sldMk cId="2122376088" sldId="259"/>
        </pc:sldMkLst>
        <pc:spChg chg="mod ord">
          <ac:chgData name="Joona Tervonen" userId="7e4d3c58-6eb7-406c-ba37-4c8fb4f97fc1" providerId="ADAL" clId="{0FAD4FDD-2F90-4897-98D9-1C5BF6565ECE}" dt="2025-01-16T12:34:59.388" v="69" actId="700"/>
          <ac:spMkLst>
            <pc:docMk/>
            <pc:sldMk cId="2122376088" sldId="259"/>
            <ac:spMk id="4" creationId="{A81A8277-E894-1731-3E7F-65A159404E9F}"/>
          </ac:spMkLst>
        </pc:spChg>
        <pc:spChg chg="mod ord">
          <ac:chgData name="Joona Tervonen" userId="7e4d3c58-6eb7-406c-ba37-4c8fb4f97fc1" providerId="ADAL" clId="{0FAD4FDD-2F90-4897-98D9-1C5BF6565ECE}" dt="2025-01-16T12:35:03.403" v="70" actId="20577"/>
          <ac:spMkLst>
            <pc:docMk/>
            <pc:sldMk cId="2122376088" sldId="259"/>
            <ac:spMk id="5" creationId="{496E4A55-CA8C-FAEF-9FDD-DF6B98B406E3}"/>
          </ac:spMkLst>
        </pc:spChg>
      </pc:sldChg>
      <pc:sldChg chg="add">
        <pc:chgData name="Joona Tervonen" userId="7e4d3c58-6eb7-406c-ba37-4c8fb4f97fc1" providerId="ADAL" clId="{0FAD4FDD-2F90-4897-98D9-1C5BF6565ECE}" dt="2025-01-16T12:35:15.155" v="72"/>
        <pc:sldMkLst>
          <pc:docMk/>
          <pc:sldMk cId="853215071" sldId="260"/>
        </pc:sldMkLst>
      </pc:sldChg>
      <pc:sldChg chg="add ord">
        <pc:chgData name="Joona Tervonen" userId="7e4d3c58-6eb7-406c-ba37-4c8fb4f97fc1" providerId="ADAL" clId="{0FAD4FDD-2F90-4897-98D9-1C5BF6565ECE}" dt="2025-01-16T12:36:08.933" v="125"/>
        <pc:sldMkLst>
          <pc:docMk/>
          <pc:sldMk cId="68260722" sldId="261"/>
        </pc:sldMkLst>
      </pc:sldChg>
      <pc:sldChg chg="del">
        <pc:chgData name="Joona Tervonen" userId="7e4d3c58-6eb7-406c-ba37-4c8fb4f97fc1" providerId="ADAL" clId="{0FAD4FDD-2F90-4897-98D9-1C5BF6565ECE}" dt="2025-01-16T12:34:48.442" v="50" actId="47"/>
        <pc:sldMkLst>
          <pc:docMk/>
          <pc:sldMk cId="1274555567" sldId="261"/>
        </pc:sldMkLst>
      </pc:sldChg>
      <pc:sldChg chg="del">
        <pc:chgData name="Joona Tervonen" userId="7e4d3c58-6eb7-406c-ba37-4c8fb4f97fc1" providerId="ADAL" clId="{0FAD4FDD-2F90-4897-98D9-1C5BF6565ECE}" dt="2025-01-16T12:34:48.286" v="49" actId="47"/>
        <pc:sldMkLst>
          <pc:docMk/>
          <pc:sldMk cId="3308282103" sldId="262"/>
        </pc:sldMkLst>
      </pc:sldChg>
      <pc:sldChg chg="add">
        <pc:chgData name="Joona Tervonen" userId="7e4d3c58-6eb7-406c-ba37-4c8fb4f97fc1" providerId="ADAL" clId="{0FAD4FDD-2F90-4897-98D9-1C5BF6565ECE}" dt="2025-01-16T12:36:12.966" v="126"/>
        <pc:sldMkLst>
          <pc:docMk/>
          <pc:sldMk cId="3949469948" sldId="262"/>
        </pc:sldMkLst>
      </pc:sldChg>
      <pc:sldChg chg="del">
        <pc:chgData name="Joona Tervonen" userId="7e4d3c58-6eb7-406c-ba37-4c8fb4f97fc1" providerId="ADAL" clId="{0FAD4FDD-2F90-4897-98D9-1C5BF6565ECE}" dt="2025-01-16T12:34:48.599" v="51" actId="47"/>
        <pc:sldMkLst>
          <pc:docMk/>
          <pc:sldMk cId="56519057" sldId="263"/>
        </pc:sldMkLst>
      </pc:sldChg>
      <pc:sldChg chg="del">
        <pc:chgData name="Joona Tervonen" userId="7e4d3c58-6eb7-406c-ba37-4c8fb4f97fc1" providerId="ADAL" clId="{0FAD4FDD-2F90-4897-98D9-1C5BF6565ECE}" dt="2025-01-16T12:34:48.741" v="52" actId="47"/>
        <pc:sldMkLst>
          <pc:docMk/>
          <pc:sldMk cId="2912883517" sldId="264"/>
        </pc:sldMkLst>
      </pc:sldChg>
      <pc:sldChg chg="add">
        <pc:chgData name="Joona Tervonen" userId="7e4d3c58-6eb7-406c-ba37-4c8fb4f97fc1" providerId="ADAL" clId="{0FAD4FDD-2F90-4897-98D9-1C5BF6565ECE}" dt="2025-01-16T12:36:02.371" v="122"/>
        <pc:sldMkLst>
          <pc:docMk/>
          <pc:sldMk cId="3596796443" sldId="264"/>
        </pc:sldMkLst>
      </pc:sldChg>
      <pc:sldChg chg="add">
        <pc:chgData name="Joona Tervonen" userId="7e4d3c58-6eb7-406c-ba37-4c8fb4f97fc1" providerId="ADAL" clId="{0FAD4FDD-2F90-4897-98D9-1C5BF6565ECE}" dt="2025-01-16T12:38:41.561" v="164"/>
        <pc:sldMkLst>
          <pc:docMk/>
          <pc:sldMk cId="3439582275" sldId="265"/>
        </pc:sldMkLst>
      </pc:sldChg>
      <pc:sldChg chg="del">
        <pc:chgData name="Joona Tervonen" userId="7e4d3c58-6eb7-406c-ba37-4c8fb4f97fc1" providerId="ADAL" clId="{0FAD4FDD-2F90-4897-98D9-1C5BF6565ECE}" dt="2025-01-16T12:34:48.914" v="53" actId="47"/>
        <pc:sldMkLst>
          <pc:docMk/>
          <pc:sldMk cId="4183611800" sldId="265"/>
        </pc:sldMkLst>
      </pc:sldChg>
      <pc:sldChg chg="del">
        <pc:chgData name="Joona Tervonen" userId="7e4d3c58-6eb7-406c-ba37-4c8fb4f97fc1" providerId="ADAL" clId="{0FAD4FDD-2F90-4897-98D9-1C5BF6565ECE}" dt="2025-01-16T12:34:49.055" v="54" actId="47"/>
        <pc:sldMkLst>
          <pc:docMk/>
          <pc:sldMk cId="2104558554" sldId="266"/>
        </pc:sldMkLst>
      </pc:sldChg>
      <pc:sldChg chg="add">
        <pc:chgData name="Joona Tervonen" userId="7e4d3c58-6eb7-406c-ba37-4c8fb4f97fc1" providerId="ADAL" clId="{0FAD4FDD-2F90-4897-98D9-1C5BF6565ECE}" dt="2025-01-16T12:35:23.439" v="75"/>
        <pc:sldMkLst>
          <pc:docMk/>
          <pc:sldMk cId="1156958419" sldId="267"/>
        </pc:sldMkLst>
      </pc:sldChg>
      <pc:sldChg chg="del">
        <pc:chgData name="Joona Tervonen" userId="7e4d3c58-6eb7-406c-ba37-4c8fb4f97fc1" providerId="ADAL" clId="{0FAD4FDD-2F90-4897-98D9-1C5BF6565ECE}" dt="2025-01-16T12:34:49.228" v="55" actId="47"/>
        <pc:sldMkLst>
          <pc:docMk/>
          <pc:sldMk cId="1862943126" sldId="267"/>
        </pc:sldMkLst>
      </pc:sldChg>
      <pc:sldChg chg="del">
        <pc:chgData name="Joona Tervonen" userId="7e4d3c58-6eb7-406c-ba37-4c8fb4f97fc1" providerId="ADAL" clId="{0FAD4FDD-2F90-4897-98D9-1C5BF6565ECE}" dt="2025-01-16T12:34:49.385" v="56" actId="47"/>
        <pc:sldMkLst>
          <pc:docMk/>
          <pc:sldMk cId="1235677622" sldId="268"/>
        </pc:sldMkLst>
      </pc:sldChg>
      <pc:sldChg chg="add">
        <pc:chgData name="Joona Tervonen" userId="7e4d3c58-6eb7-406c-ba37-4c8fb4f97fc1" providerId="ADAL" clId="{0FAD4FDD-2F90-4897-98D9-1C5BF6565ECE}" dt="2025-01-16T12:35:58.937" v="121"/>
        <pc:sldMkLst>
          <pc:docMk/>
          <pc:sldMk cId="3447334905" sldId="268"/>
        </pc:sldMkLst>
      </pc:sldChg>
      <pc:sldChg chg="delSp add setBg delDesignElem">
        <pc:chgData name="Joona Tervonen" userId="7e4d3c58-6eb7-406c-ba37-4c8fb4f97fc1" providerId="ADAL" clId="{0FAD4FDD-2F90-4897-98D9-1C5BF6565ECE}" dt="2025-01-16T12:36:15.782" v="128"/>
        <pc:sldMkLst>
          <pc:docMk/>
          <pc:sldMk cId="1576011700" sldId="269"/>
        </pc:sldMkLst>
      </pc:sldChg>
      <pc:sldChg chg="del">
        <pc:chgData name="Joona Tervonen" userId="7e4d3c58-6eb7-406c-ba37-4c8fb4f97fc1" providerId="ADAL" clId="{0FAD4FDD-2F90-4897-98D9-1C5BF6565ECE}" dt="2025-01-16T12:34:49.542" v="57" actId="47"/>
        <pc:sldMkLst>
          <pc:docMk/>
          <pc:sldMk cId="2575062220" sldId="269"/>
        </pc:sldMkLst>
      </pc:sldChg>
      <pc:sldChg chg="add">
        <pc:chgData name="Joona Tervonen" userId="7e4d3c58-6eb7-406c-ba37-4c8fb4f97fc1" providerId="ADAL" clId="{0FAD4FDD-2F90-4897-98D9-1C5BF6565ECE}" dt="2025-01-16T12:35:10.663" v="71"/>
        <pc:sldMkLst>
          <pc:docMk/>
          <pc:sldMk cId="2936006677" sldId="270"/>
        </pc:sldMkLst>
      </pc:sldChg>
      <pc:sldChg chg="del">
        <pc:chgData name="Joona Tervonen" userId="7e4d3c58-6eb7-406c-ba37-4c8fb4f97fc1" providerId="ADAL" clId="{0FAD4FDD-2F90-4897-98D9-1C5BF6565ECE}" dt="2025-01-16T12:34:49.699" v="58" actId="47"/>
        <pc:sldMkLst>
          <pc:docMk/>
          <pc:sldMk cId="2419322031" sldId="271"/>
        </pc:sldMkLst>
      </pc:sldChg>
      <pc:sldChg chg="addSp delSp modSp new mod modClrScheme chgLayout">
        <pc:chgData name="Joona Tervonen" userId="7e4d3c58-6eb7-406c-ba37-4c8fb4f97fc1" providerId="ADAL" clId="{0FAD4FDD-2F90-4897-98D9-1C5BF6565ECE}" dt="2025-01-16T12:35:40.871" v="120" actId="20577"/>
        <pc:sldMkLst>
          <pc:docMk/>
          <pc:sldMk cId="2809837475" sldId="271"/>
        </pc:sldMkLst>
      </pc:sldChg>
      <pc:sldChg chg="modSp new del mod">
        <pc:chgData name="Joona Tervonen" userId="7e4d3c58-6eb7-406c-ba37-4c8fb4f97fc1" providerId="ADAL" clId="{0FAD4FDD-2F90-4897-98D9-1C5BF6565ECE}" dt="2025-01-16T12:38:35.565" v="162" actId="47"/>
        <pc:sldMkLst>
          <pc:docMk/>
          <pc:sldMk cId="896820898" sldId="272"/>
        </pc:sldMkLst>
      </pc:sldChg>
      <pc:sldChg chg="del">
        <pc:chgData name="Joona Tervonen" userId="7e4d3c58-6eb7-406c-ba37-4c8fb4f97fc1" providerId="ADAL" clId="{0FAD4FDD-2F90-4897-98D9-1C5BF6565ECE}" dt="2025-01-16T12:34:49.873" v="59" actId="47"/>
        <pc:sldMkLst>
          <pc:docMk/>
          <pc:sldMk cId="2320141412" sldId="272"/>
        </pc:sldMkLst>
      </pc:sldChg>
      <pc:sldChg chg="add">
        <pc:chgData name="Joona Tervonen" userId="7e4d3c58-6eb7-406c-ba37-4c8fb4f97fc1" providerId="ADAL" clId="{0FAD4FDD-2F90-4897-98D9-1C5BF6565ECE}" dt="2025-01-16T12:38:33.864" v="161"/>
        <pc:sldMkLst>
          <pc:docMk/>
          <pc:sldMk cId="2875875440" sldId="273"/>
        </pc:sldMkLst>
      </pc:sldChg>
      <pc:sldChg chg="add">
        <pc:chgData name="Joona Tervonen" userId="7e4d3c58-6eb7-406c-ba37-4c8fb4f97fc1" providerId="ADAL" clId="{0FAD4FDD-2F90-4897-98D9-1C5BF6565ECE}" dt="2025-01-16T12:38:39.454" v="163"/>
        <pc:sldMkLst>
          <pc:docMk/>
          <pc:sldMk cId="2912883517" sldId="274"/>
        </pc:sldMkLst>
      </pc:sldChg>
      <pc:sldChg chg="del">
        <pc:chgData name="Joona Tervonen" userId="7e4d3c58-6eb7-406c-ba37-4c8fb4f97fc1" providerId="ADAL" clId="{0FAD4FDD-2F90-4897-98D9-1C5BF6565ECE}" dt="2025-01-16T12:34:50.375" v="62" actId="47"/>
        <pc:sldMkLst>
          <pc:docMk/>
          <pc:sldMk cId="1650132395" sldId="275"/>
        </pc:sldMkLst>
      </pc:sldChg>
      <pc:sldChg chg="add">
        <pc:chgData name="Joona Tervonen" userId="7e4d3c58-6eb7-406c-ba37-4c8fb4f97fc1" providerId="ADAL" clId="{0FAD4FDD-2F90-4897-98D9-1C5BF6565ECE}" dt="2025-01-16T12:38:43.431" v="165"/>
        <pc:sldMkLst>
          <pc:docMk/>
          <pc:sldMk cId="1758717523" sldId="275"/>
        </pc:sldMkLst>
      </pc:sldChg>
      <pc:sldChg chg="del">
        <pc:chgData name="Joona Tervonen" userId="7e4d3c58-6eb7-406c-ba37-4c8fb4f97fc1" providerId="ADAL" clId="{0FAD4FDD-2F90-4897-98D9-1C5BF6565ECE}" dt="2025-01-16T12:34:50.532" v="63" actId="47"/>
        <pc:sldMkLst>
          <pc:docMk/>
          <pc:sldMk cId="2852951015" sldId="276"/>
        </pc:sldMkLst>
      </pc:sldChg>
      <pc:sldChg chg="del">
        <pc:chgData name="Joona Tervonen" userId="7e4d3c58-6eb7-406c-ba37-4c8fb4f97fc1" providerId="ADAL" clId="{0FAD4FDD-2F90-4897-98D9-1C5BF6565ECE}" dt="2025-01-16T12:34:50.861" v="65" actId="47"/>
        <pc:sldMkLst>
          <pc:docMk/>
          <pc:sldMk cId="784772176" sldId="278"/>
        </pc:sldMkLst>
      </pc:sldChg>
      <pc:sldChg chg="del">
        <pc:chgData name="Joona Tervonen" userId="7e4d3c58-6eb7-406c-ba37-4c8fb4f97fc1" providerId="ADAL" clId="{0FAD4FDD-2F90-4897-98D9-1C5BF6565ECE}" dt="2025-01-16T12:34:50.046" v="60" actId="47"/>
        <pc:sldMkLst>
          <pc:docMk/>
          <pc:sldMk cId="1671933401" sldId="279"/>
        </pc:sldMkLst>
      </pc:sldChg>
      <pc:sldChg chg="del">
        <pc:chgData name="Joona Tervonen" userId="7e4d3c58-6eb7-406c-ba37-4c8fb4f97fc1" providerId="ADAL" clId="{0FAD4FDD-2F90-4897-98D9-1C5BF6565ECE}" dt="2025-01-16T12:34:50.202" v="61" actId="47"/>
        <pc:sldMkLst>
          <pc:docMk/>
          <pc:sldMk cId="505507433" sldId="280"/>
        </pc:sldMkLst>
      </pc:sldChg>
      <pc:sldChg chg="del">
        <pc:chgData name="Joona Tervonen" userId="7e4d3c58-6eb7-406c-ba37-4c8fb4f97fc1" providerId="ADAL" clId="{0FAD4FDD-2F90-4897-98D9-1C5BF6565ECE}" dt="2025-01-16T12:34:50.688" v="64" actId="47"/>
        <pc:sldMkLst>
          <pc:docMk/>
          <pc:sldMk cId="2887518983" sldId="281"/>
        </pc:sldMkLst>
      </pc:sldChg>
    </pc:docChg>
  </pc:docChgLst>
  <pc:docChgLst>
    <pc:chgData name="Joona Tervonen" userId="7e4d3c58-6eb7-406c-ba37-4c8fb4f97fc1" providerId="ADAL" clId="{EEDE15CA-0464-492F-9CE4-47BF450C8181}"/>
    <pc:docChg chg="undo custSel addSld delSld modSld sldOrd">
      <pc:chgData name="Joona Tervonen" userId="7e4d3c58-6eb7-406c-ba37-4c8fb4f97fc1" providerId="ADAL" clId="{EEDE15CA-0464-492F-9CE4-47BF450C8181}" dt="2025-02-08T11:11:26.713" v="6039" actId="47"/>
      <pc:docMkLst>
        <pc:docMk/>
      </pc:docMkLst>
      <pc:sldChg chg="modSp mod ord modTransition">
        <pc:chgData name="Joona Tervonen" userId="7e4d3c58-6eb7-406c-ba37-4c8fb4f97fc1" providerId="ADAL" clId="{EEDE15CA-0464-492F-9CE4-47BF450C8181}" dt="2025-01-24T07:46:44.871" v="1948" actId="20577"/>
        <pc:sldMkLst>
          <pc:docMk/>
          <pc:sldMk cId="2350650863" sldId="256"/>
        </pc:sldMkLst>
        <pc:spChg chg="mod">
          <ac:chgData name="Joona Tervonen" userId="7e4d3c58-6eb7-406c-ba37-4c8fb4f97fc1" providerId="ADAL" clId="{EEDE15CA-0464-492F-9CE4-47BF450C8181}" dt="2025-01-24T07:46:44.871" v="1948" actId="20577"/>
          <ac:spMkLst>
            <pc:docMk/>
            <pc:sldMk cId="2350650863" sldId="256"/>
            <ac:spMk id="2" creationId="{8E2AA2CA-8BC3-4D76-E6E2-FB4162CC6002}"/>
          </ac:spMkLst>
        </pc:spChg>
      </pc:sldChg>
      <pc:sldChg chg="delSp modSp mod modTransition modClrScheme modAnim chgLayout">
        <pc:chgData name="Joona Tervonen" userId="7e4d3c58-6eb7-406c-ba37-4c8fb4f97fc1" providerId="ADAL" clId="{EEDE15CA-0464-492F-9CE4-47BF450C8181}" dt="2025-01-29T09:44:25.896" v="3353"/>
        <pc:sldMkLst>
          <pc:docMk/>
          <pc:sldMk cId="3809534369" sldId="257"/>
        </pc:sldMkLst>
        <pc:spChg chg="mod ord">
          <ac:chgData name="Joona Tervonen" userId="7e4d3c58-6eb7-406c-ba37-4c8fb4f97fc1" providerId="ADAL" clId="{EEDE15CA-0464-492F-9CE4-47BF450C8181}" dt="2025-01-16T12:44:29.052" v="27" actId="700"/>
          <ac:spMkLst>
            <pc:docMk/>
            <pc:sldMk cId="3809534369" sldId="257"/>
            <ac:spMk id="4" creationId="{C470F61C-7E66-AEC6-350A-0BDA3E7E5CD5}"/>
          </ac:spMkLst>
        </pc:spChg>
        <pc:spChg chg="mod ord">
          <ac:chgData name="Joona Tervonen" userId="7e4d3c58-6eb7-406c-ba37-4c8fb4f97fc1" providerId="ADAL" clId="{EEDE15CA-0464-492F-9CE4-47BF450C8181}" dt="2025-01-17T12:55:07.266" v="770" actId="20577"/>
          <ac:spMkLst>
            <pc:docMk/>
            <pc:sldMk cId="3809534369" sldId="257"/>
            <ac:spMk id="5" creationId="{5731E539-615D-8645-5FB6-08470E0B1F55}"/>
          </ac:spMkLst>
        </pc:spChg>
      </pc:sldChg>
      <pc:sldChg chg="addSp delSp modSp mod modTransition modClrScheme modAnim chgLayout">
        <pc:chgData name="Joona Tervonen" userId="7e4d3c58-6eb7-406c-ba37-4c8fb4f97fc1" providerId="ADAL" clId="{EEDE15CA-0464-492F-9CE4-47BF450C8181}" dt="2025-01-29T09:44:22.749" v="3352"/>
        <pc:sldMkLst>
          <pc:docMk/>
          <pc:sldMk cId="1142254280" sldId="258"/>
        </pc:sldMkLst>
        <pc:spChg chg="mod ord">
          <ac:chgData name="Joona Tervonen" userId="7e4d3c58-6eb7-406c-ba37-4c8fb4f97fc1" providerId="ADAL" clId="{EEDE15CA-0464-492F-9CE4-47BF450C8181}" dt="2025-01-16T12:44:08.766" v="21" actId="700"/>
          <ac:spMkLst>
            <pc:docMk/>
            <pc:sldMk cId="1142254280" sldId="258"/>
            <ac:spMk id="4" creationId="{355C1DD6-50BB-F405-3831-3659BA40B4C0}"/>
          </ac:spMkLst>
        </pc:spChg>
        <pc:spChg chg="mod ord">
          <ac:chgData name="Joona Tervonen" userId="7e4d3c58-6eb7-406c-ba37-4c8fb4f97fc1" providerId="ADAL" clId="{EEDE15CA-0464-492F-9CE4-47BF450C8181}" dt="2025-01-17T12:55:18.328" v="824" actId="20577"/>
          <ac:spMkLst>
            <pc:docMk/>
            <pc:sldMk cId="1142254280" sldId="258"/>
            <ac:spMk id="5" creationId="{9B104EF7-E5A2-6868-FB42-217EFB777B53}"/>
          </ac:spMkLst>
        </pc:spChg>
      </pc:sldChg>
      <pc:sldChg chg="modSp mod ord modTransition">
        <pc:chgData name="Joona Tervonen" userId="7e4d3c58-6eb7-406c-ba37-4c8fb4f97fc1" providerId="ADAL" clId="{EEDE15CA-0464-492F-9CE4-47BF450C8181}" dt="2025-01-24T07:35:16.596" v="1730" actId="20577"/>
        <pc:sldMkLst>
          <pc:docMk/>
          <pc:sldMk cId="2122376088" sldId="259"/>
        </pc:sldMkLst>
        <pc:spChg chg="mod">
          <ac:chgData name="Joona Tervonen" userId="7e4d3c58-6eb7-406c-ba37-4c8fb4f97fc1" providerId="ADAL" clId="{EEDE15CA-0464-492F-9CE4-47BF450C8181}" dt="2025-01-24T07:35:16.596" v="1730" actId="20577"/>
          <ac:spMkLst>
            <pc:docMk/>
            <pc:sldMk cId="2122376088" sldId="259"/>
            <ac:spMk id="5" creationId="{496E4A55-CA8C-FAEF-9FDD-DF6B98B406E3}"/>
          </ac:spMkLst>
        </pc:spChg>
      </pc:sldChg>
      <pc:sldChg chg="addSp delSp modSp del mod ord modTransition modClrScheme modAnim chgLayout">
        <pc:chgData name="Joona Tervonen" userId="7e4d3c58-6eb7-406c-ba37-4c8fb4f97fc1" providerId="ADAL" clId="{EEDE15CA-0464-492F-9CE4-47BF450C8181}" dt="2025-02-08T11:11:26.713" v="6039" actId="47"/>
        <pc:sldMkLst>
          <pc:docMk/>
          <pc:sldMk cId="853215071" sldId="260"/>
        </pc:sldMkLst>
      </pc:sldChg>
      <pc:sldChg chg="addSp delSp modSp mod modTransition modClrScheme modAnim chgLayout">
        <pc:chgData name="Joona Tervonen" userId="7e4d3c58-6eb7-406c-ba37-4c8fb4f97fc1" providerId="ADAL" clId="{EEDE15CA-0464-492F-9CE4-47BF450C8181}" dt="2025-01-30T09:15:35.275" v="3825" actId="20577"/>
        <pc:sldMkLst>
          <pc:docMk/>
          <pc:sldMk cId="68260722" sldId="261"/>
        </pc:sldMkLst>
        <pc:spChg chg="mod ord">
          <ac:chgData name="Joona Tervonen" userId="7e4d3c58-6eb7-406c-ba37-4c8fb4f97fc1" providerId="ADAL" clId="{EEDE15CA-0464-492F-9CE4-47BF450C8181}" dt="2025-01-17T13:00:37.262" v="887" actId="700"/>
          <ac:spMkLst>
            <pc:docMk/>
            <pc:sldMk cId="68260722" sldId="261"/>
            <ac:spMk id="4" creationId="{12FECE82-0FE7-42CC-9FCA-72955C19E660}"/>
          </ac:spMkLst>
        </pc:spChg>
        <pc:spChg chg="mod ord">
          <ac:chgData name="Joona Tervonen" userId="7e4d3c58-6eb7-406c-ba37-4c8fb4f97fc1" providerId="ADAL" clId="{EEDE15CA-0464-492F-9CE4-47BF450C8181}" dt="2025-01-30T09:15:35.275" v="3825" actId="20577"/>
          <ac:spMkLst>
            <pc:docMk/>
            <pc:sldMk cId="68260722" sldId="261"/>
            <ac:spMk id="5" creationId="{68992689-0507-6011-E8A6-E2D42E07BEAE}"/>
          </ac:spMkLst>
        </pc:spChg>
      </pc:sldChg>
      <pc:sldChg chg="modSp mod modTransition modClrScheme modAnim chgLayout">
        <pc:chgData name="Joona Tervonen" userId="7e4d3c58-6eb7-406c-ba37-4c8fb4f97fc1" providerId="ADAL" clId="{EEDE15CA-0464-492F-9CE4-47BF450C8181}" dt="2025-01-30T09:16:09.143" v="3959" actId="20577"/>
        <pc:sldMkLst>
          <pc:docMk/>
          <pc:sldMk cId="3949469948" sldId="262"/>
        </pc:sldMkLst>
        <pc:spChg chg="mod ord">
          <ac:chgData name="Joona Tervonen" userId="7e4d3c58-6eb7-406c-ba37-4c8fb4f97fc1" providerId="ADAL" clId="{EEDE15CA-0464-492F-9CE4-47BF450C8181}" dt="2025-01-17T09:40:55.610" v="102" actId="14100"/>
          <ac:spMkLst>
            <pc:docMk/>
            <pc:sldMk cId="3949469948" sldId="262"/>
            <ac:spMk id="4" creationId="{069B903E-BCF0-A70A-FCD5-066D44F6FBA0}"/>
          </ac:spMkLst>
        </pc:spChg>
        <pc:spChg chg="mod ord">
          <ac:chgData name="Joona Tervonen" userId="7e4d3c58-6eb7-406c-ba37-4c8fb4f97fc1" providerId="ADAL" clId="{EEDE15CA-0464-492F-9CE4-47BF450C8181}" dt="2025-01-30T09:16:09.143" v="3959" actId="20577"/>
          <ac:spMkLst>
            <pc:docMk/>
            <pc:sldMk cId="3949469948" sldId="262"/>
            <ac:spMk id="5" creationId="{AACF17DC-7E57-558A-AD5F-AADE26AFE043}"/>
          </ac:spMkLst>
        </pc:spChg>
      </pc:sldChg>
      <pc:sldChg chg="addSp delSp modSp mod modTransition modClrScheme modAnim chgLayout">
        <pc:chgData name="Joona Tervonen" userId="7e4d3c58-6eb7-406c-ba37-4c8fb4f97fc1" providerId="ADAL" clId="{EEDE15CA-0464-492F-9CE4-47BF450C8181}" dt="2025-01-24T12:09:39.956" v="2670"/>
        <pc:sldMkLst>
          <pc:docMk/>
          <pc:sldMk cId="3596796443" sldId="264"/>
        </pc:sldMkLst>
        <pc:spChg chg="mod ord">
          <ac:chgData name="Joona Tervonen" userId="7e4d3c58-6eb7-406c-ba37-4c8fb4f97fc1" providerId="ADAL" clId="{EEDE15CA-0464-492F-9CE4-47BF450C8181}" dt="2025-01-17T13:01:17.329" v="908" actId="700"/>
          <ac:spMkLst>
            <pc:docMk/>
            <pc:sldMk cId="3596796443" sldId="264"/>
            <ac:spMk id="2" creationId="{E127EA22-EA80-EA7C-9A61-26A93ECEF03E}"/>
          </ac:spMkLst>
        </pc:spChg>
        <pc:spChg chg="mod ord">
          <ac:chgData name="Joona Tervonen" userId="7e4d3c58-6eb7-406c-ba37-4c8fb4f97fc1" providerId="ADAL" clId="{EEDE15CA-0464-492F-9CE4-47BF450C8181}" dt="2025-01-24T12:03:30.553" v="2324" actId="255"/>
          <ac:spMkLst>
            <pc:docMk/>
            <pc:sldMk cId="3596796443" sldId="264"/>
            <ac:spMk id="3" creationId="{08F6E571-7B3A-5029-8012-3CBEA632160A}"/>
          </ac:spMkLst>
        </pc:spChg>
        <pc:spChg chg="mod ord">
          <ac:chgData name="Joona Tervonen" userId="7e4d3c58-6eb7-406c-ba37-4c8fb4f97fc1" providerId="ADAL" clId="{EEDE15CA-0464-492F-9CE4-47BF450C8181}" dt="2025-01-17T13:01:17.329" v="908" actId="700"/>
          <ac:spMkLst>
            <pc:docMk/>
            <pc:sldMk cId="3596796443" sldId="264"/>
            <ac:spMk id="4" creationId="{34866466-447B-5221-C963-8C5D0D3F030C}"/>
          </ac:spMkLst>
        </pc:spChg>
      </pc:sldChg>
      <pc:sldChg chg="modTransition">
        <pc:chgData name="Joona Tervonen" userId="7e4d3c58-6eb7-406c-ba37-4c8fb4f97fc1" providerId="ADAL" clId="{EEDE15CA-0464-492F-9CE4-47BF450C8181}" dt="2025-01-17T09:49:23.759" v="221"/>
        <pc:sldMkLst>
          <pc:docMk/>
          <pc:sldMk cId="3439582275" sldId="265"/>
        </pc:sldMkLst>
      </pc:sldChg>
      <pc:sldChg chg="addSp delSp modSp mod modTransition modClrScheme modAnim chgLayout">
        <pc:chgData name="Joona Tervonen" userId="7e4d3c58-6eb7-406c-ba37-4c8fb4f97fc1" providerId="ADAL" clId="{EEDE15CA-0464-492F-9CE4-47BF450C8181}" dt="2025-01-29T09:44:16.793" v="3351"/>
        <pc:sldMkLst>
          <pc:docMk/>
          <pc:sldMk cId="1156958419" sldId="267"/>
        </pc:sldMkLst>
        <pc:spChg chg="mod ord">
          <ac:chgData name="Joona Tervonen" userId="7e4d3c58-6eb7-406c-ba37-4c8fb4f97fc1" providerId="ADAL" clId="{EEDE15CA-0464-492F-9CE4-47BF450C8181}" dt="2025-01-16T12:51:40.663" v="75" actId="700"/>
          <ac:spMkLst>
            <pc:docMk/>
            <pc:sldMk cId="1156958419" sldId="267"/>
            <ac:spMk id="2" creationId="{83A4E52C-BB5A-92CF-1A5D-33B54BDB0352}"/>
          </ac:spMkLst>
        </pc:spChg>
        <pc:spChg chg="mod ord">
          <ac:chgData name="Joona Tervonen" userId="7e4d3c58-6eb7-406c-ba37-4c8fb4f97fc1" providerId="ADAL" clId="{EEDE15CA-0464-492F-9CE4-47BF450C8181}" dt="2025-01-17T13:04:20.739" v="1157" actId="5793"/>
          <ac:spMkLst>
            <pc:docMk/>
            <pc:sldMk cId="1156958419" sldId="267"/>
            <ac:spMk id="3" creationId="{D4E5D408-0C3D-D3B9-BED5-CF7C342B2AC8}"/>
          </ac:spMkLst>
        </pc:spChg>
        <pc:spChg chg="mod ord">
          <ac:chgData name="Joona Tervonen" userId="7e4d3c58-6eb7-406c-ba37-4c8fb4f97fc1" providerId="ADAL" clId="{EEDE15CA-0464-492F-9CE4-47BF450C8181}" dt="2025-01-16T12:51:40.663" v="75" actId="700"/>
          <ac:spMkLst>
            <pc:docMk/>
            <pc:sldMk cId="1156958419" sldId="267"/>
            <ac:spMk id="4" creationId="{F0912892-0AF1-BB8A-8C06-AA523CA2E9F2}"/>
          </ac:spMkLst>
        </pc:spChg>
        <pc:picChg chg="mod ord">
          <ac:chgData name="Joona Tervonen" userId="7e4d3c58-6eb7-406c-ba37-4c8fb4f97fc1" providerId="ADAL" clId="{EEDE15CA-0464-492F-9CE4-47BF450C8181}" dt="2025-01-16T12:51:40.663" v="75" actId="700"/>
          <ac:picMkLst>
            <pc:docMk/>
            <pc:sldMk cId="1156958419" sldId="267"/>
            <ac:picMk id="11" creationId="{DF26BCE4-18F8-8571-BA5E-49B0C2FC2A4C}"/>
          </ac:picMkLst>
        </pc:picChg>
      </pc:sldChg>
      <pc:sldChg chg="addSp delSp modSp del mod ord modTransition modClrScheme modAnim chgLayout">
        <pc:chgData name="Joona Tervonen" userId="7e4d3c58-6eb7-406c-ba37-4c8fb4f97fc1" providerId="ADAL" clId="{EEDE15CA-0464-492F-9CE4-47BF450C8181}" dt="2025-01-24T12:06:04.501" v="2605" actId="2696"/>
        <pc:sldMkLst>
          <pc:docMk/>
          <pc:sldMk cId="3447334905" sldId="268"/>
        </pc:sldMkLst>
      </pc:sldChg>
      <pc:sldChg chg="delSp modSp mod modTransition modClrScheme modAnim chgLayout">
        <pc:chgData name="Joona Tervonen" userId="7e4d3c58-6eb7-406c-ba37-4c8fb4f97fc1" providerId="ADAL" clId="{EEDE15CA-0464-492F-9CE4-47BF450C8181}" dt="2025-01-30T09:17:11.419" v="4022" actId="14100"/>
        <pc:sldMkLst>
          <pc:docMk/>
          <pc:sldMk cId="1576011700" sldId="269"/>
        </pc:sldMkLst>
        <pc:spChg chg="mod ord">
          <ac:chgData name="Joona Tervonen" userId="7e4d3c58-6eb7-406c-ba37-4c8fb4f97fc1" providerId="ADAL" clId="{EEDE15CA-0464-492F-9CE4-47BF450C8181}" dt="2025-01-16T12:48:39.810" v="67" actId="700"/>
          <ac:spMkLst>
            <pc:docMk/>
            <pc:sldMk cId="1576011700" sldId="269"/>
            <ac:spMk id="5" creationId="{0C6C143F-DBC4-B7A5-9BCA-B49B950EDC94}"/>
          </ac:spMkLst>
        </pc:spChg>
        <pc:spChg chg="mod ord">
          <ac:chgData name="Joona Tervonen" userId="7e4d3c58-6eb7-406c-ba37-4c8fb4f97fc1" providerId="ADAL" clId="{EEDE15CA-0464-492F-9CE4-47BF450C8181}" dt="2025-01-24T12:02:39.295" v="2315" actId="20577"/>
          <ac:spMkLst>
            <pc:docMk/>
            <pc:sldMk cId="1576011700" sldId="269"/>
            <ac:spMk id="6" creationId="{E856A99C-A04F-CEFF-8A0C-FB3E321A867F}"/>
          </ac:spMkLst>
        </pc:spChg>
        <pc:spChg chg="mod ord">
          <ac:chgData name="Joona Tervonen" userId="7e4d3c58-6eb7-406c-ba37-4c8fb4f97fc1" providerId="ADAL" clId="{EEDE15CA-0464-492F-9CE4-47BF450C8181}" dt="2025-01-30T09:17:11.419" v="4022" actId="14100"/>
          <ac:spMkLst>
            <pc:docMk/>
            <pc:sldMk cId="1576011700" sldId="269"/>
            <ac:spMk id="7" creationId="{3B414E28-EF2B-C6BC-17FF-77E4E110B4DC}"/>
          </ac:spMkLst>
        </pc:spChg>
      </pc:sldChg>
      <pc:sldChg chg="addSp delSp modSp mod ord modTransition modClrScheme addAnim delAnim modAnim chgLayout">
        <pc:chgData name="Joona Tervonen" userId="7e4d3c58-6eb7-406c-ba37-4c8fb4f97fc1" providerId="ADAL" clId="{EEDE15CA-0464-492F-9CE4-47BF450C8181}" dt="2025-02-08T09:23:41.831" v="5753" actId="403"/>
        <pc:sldMkLst>
          <pc:docMk/>
          <pc:sldMk cId="2936006677" sldId="270"/>
        </pc:sldMkLst>
        <pc:spChg chg="mod ord">
          <ac:chgData name="Joona Tervonen" userId="7e4d3c58-6eb7-406c-ba37-4c8fb4f97fc1" providerId="ADAL" clId="{EEDE15CA-0464-492F-9CE4-47BF450C8181}" dt="2025-01-29T09:42:42.999" v="3325" actId="1076"/>
          <ac:spMkLst>
            <pc:docMk/>
            <pc:sldMk cId="2936006677" sldId="270"/>
            <ac:spMk id="4" creationId="{A8E863A5-D528-AF3B-C08B-88D98BADCB23}"/>
          </ac:spMkLst>
        </pc:spChg>
        <pc:spChg chg="mod ord">
          <ac:chgData name="Joona Tervonen" userId="7e4d3c58-6eb7-406c-ba37-4c8fb4f97fc1" providerId="ADAL" clId="{EEDE15CA-0464-492F-9CE4-47BF450C8181}" dt="2025-02-08T09:23:41.831" v="5753" actId="403"/>
          <ac:spMkLst>
            <pc:docMk/>
            <pc:sldMk cId="2936006677" sldId="270"/>
            <ac:spMk id="5" creationId="{2109185F-7C18-C52B-5083-0E3B65787445}"/>
          </ac:spMkLst>
        </pc:spChg>
      </pc:sldChg>
      <pc:sldChg chg="del">
        <pc:chgData name="Joona Tervonen" userId="7e4d3c58-6eb7-406c-ba37-4c8fb4f97fc1" providerId="ADAL" clId="{EEDE15CA-0464-492F-9CE4-47BF450C8181}" dt="2025-01-16T12:39:54.171" v="6" actId="47"/>
        <pc:sldMkLst>
          <pc:docMk/>
          <pc:sldMk cId="2809837475" sldId="271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458114245" sldId="272"/>
        </pc:sldMkLst>
      </pc:sldChg>
      <pc:sldChg chg="modTransition">
        <pc:chgData name="Joona Tervonen" userId="7e4d3c58-6eb7-406c-ba37-4c8fb4f97fc1" providerId="ADAL" clId="{EEDE15CA-0464-492F-9CE4-47BF450C8181}" dt="2025-01-17T09:49:23.759" v="221"/>
        <pc:sldMkLst>
          <pc:docMk/>
          <pc:sldMk cId="2875875440" sldId="273"/>
        </pc:sldMkLst>
      </pc:sldChg>
      <pc:sldChg chg="modTransition">
        <pc:chgData name="Joona Tervonen" userId="7e4d3c58-6eb7-406c-ba37-4c8fb4f97fc1" providerId="ADAL" clId="{EEDE15CA-0464-492F-9CE4-47BF450C8181}" dt="2025-01-17T09:49:23.759" v="221"/>
        <pc:sldMkLst>
          <pc:docMk/>
          <pc:sldMk cId="2912883517" sldId="274"/>
        </pc:sldMkLst>
      </pc:sldChg>
      <pc:sldChg chg="modTransition">
        <pc:chgData name="Joona Tervonen" userId="7e4d3c58-6eb7-406c-ba37-4c8fb4f97fc1" providerId="ADAL" clId="{EEDE15CA-0464-492F-9CE4-47BF450C8181}" dt="2025-01-17T09:49:23.759" v="221"/>
        <pc:sldMkLst>
          <pc:docMk/>
          <pc:sldMk cId="1758717523" sldId="275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295612152" sldId="276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127140409" sldId="277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3041302730" sldId="278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965623893" sldId="279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2323010031" sldId="280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3820114887" sldId="281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2148008468" sldId="282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3389426764" sldId="283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1065172025" sldId="284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3816917575" sldId="285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3313552435" sldId="286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1437894969" sldId="287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3955699119" sldId="288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2465924288" sldId="289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2381109317" sldId="290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4052405695" sldId="291"/>
        </pc:sldMkLst>
      </pc:sldChg>
      <pc:sldChg chg="add ord modTransition">
        <pc:chgData name="Joona Tervonen" userId="7e4d3c58-6eb7-406c-ba37-4c8fb4f97fc1" providerId="ADAL" clId="{EEDE15CA-0464-492F-9CE4-47BF450C8181}" dt="2025-01-17T09:49:23.759" v="221"/>
        <pc:sldMkLst>
          <pc:docMk/>
          <pc:sldMk cId="1542425067" sldId="292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407044760" sldId="293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803026445" sldId="294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399314923" sldId="295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3580787407" sldId="296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153679040" sldId="297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093089254" sldId="298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048623206" sldId="299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942653183" sldId="300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60966973" sldId="301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352578441" sldId="302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4114549373" sldId="303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670980144" sldId="304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2152636382" sldId="305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1664429906" sldId="306"/>
        </pc:sldMkLst>
      </pc:sldChg>
      <pc:sldChg chg="add modTransition">
        <pc:chgData name="Joona Tervonen" userId="7e4d3c58-6eb7-406c-ba37-4c8fb4f97fc1" providerId="ADAL" clId="{EEDE15CA-0464-492F-9CE4-47BF450C8181}" dt="2025-01-17T09:49:23.759" v="221"/>
        <pc:sldMkLst>
          <pc:docMk/>
          <pc:sldMk cId="3755727331" sldId="307"/>
        </pc:sldMkLst>
      </pc:sldChg>
      <pc:sldChg chg="add modTransition">
        <pc:chgData name="Joona Tervonen" userId="7e4d3c58-6eb7-406c-ba37-4c8fb4f97fc1" providerId="ADAL" clId="{EEDE15CA-0464-492F-9CE4-47BF450C8181}" dt="2025-01-17T09:48:29.500" v="214"/>
        <pc:sldMkLst>
          <pc:docMk/>
          <pc:sldMk cId="2822497663" sldId="308"/>
        </pc:sldMkLst>
      </pc:sldChg>
      <pc:sldChg chg="add modTransition">
        <pc:chgData name="Joona Tervonen" userId="7e4d3c58-6eb7-406c-ba37-4c8fb4f97fc1" providerId="ADAL" clId="{EEDE15CA-0464-492F-9CE4-47BF450C8181}" dt="2025-01-17T09:48:29.500" v="214"/>
        <pc:sldMkLst>
          <pc:docMk/>
          <pc:sldMk cId="2265444363" sldId="309"/>
        </pc:sldMkLst>
      </pc:sldChg>
      <pc:sldChg chg="add modTransition">
        <pc:chgData name="Joona Tervonen" userId="7e4d3c58-6eb7-406c-ba37-4c8fb4f97fc1" providerId="ADAL" clId="{EEDE15CA-0464-492F-9CE4-47BF450C8181}" dt="2025-01-17T09:48:29.500" v="214"/>
        <pc:sldMkLst>
          <pc:docMk/>
          <pc:sldMk cId="4120657421" sldId="310"/>
        </pc:sldMkLst>
      </pc:sldChg>
      <pc:sldChg chg="add modTransition">
        <pc:chgData name="Joona Tervonen" userId="7e4d3c58-6eb7-406c-ba37-4c8fb4f97fc1" providerId="ADAL" clId="{EEDE15CA-0464-492F-9CE4-47BF450C8181}" dt="2025-01-17T09:48:29.500" v="214"/>
        <pc:sldMkLst>
          <pc:docMk/>
          <pc:sldMk cId="4005240382" sldId="311"/>
        </pc:sldMkLst>
      </pc:sldChg>
      <pc:sldChg chg="add modTransition">
        <pc:chgData name="Joona Tervonen" userId="7e4d3c58-6eb7-406c-ba37-4c8fb4f97fc1" providerId="ADAL" clId="{EEDE15CA-0464-492F-9CE4-47BF450C8181}" dt="2025-01-17T09:48:29.500" v="214"/>
        <pc:sldMkLst>
          <pc:docMk/>
          <pc:sldMk cId="3875868642" sldId="312"/>
        </pc:sldMkLst>
      </pc:sldChg>
      <pc:sldChg chg="add ord modTransition">
        <pc:chgData name="Joona Tervonen" userId="7e4d3c58-6eb7-406c-ba37-4c8fb4f97fc1" providerId="ADAL" clId="{EEDE15CA-0464-492F-9CE4-47BF450C8181}" dt="2025-01-17T09:48:29.500" v="214"/>
        <pc:sldMkLst>
          <pc:docMk/>
          <pc:sldMk cId="3611813519" sldId="313"/>
        </pc:sldMkLst>
      </pc:sldChg>
      <pc:sldChg chg="add modTransition">
        <pc:chgData name="Joona Tervonen" userId="7e4d3c58-6eb7-406c-ba37-4c8fb4f97fc1" providerId="ADAL" clId="{EEDE15CA-0464-492F-9CE4-47BF450C8181}" dt="2025-01-17T09:48:21.720" v="213"/>
        <pc:sldMkLst>
          <pc:docMk/>
          <pc:sldMk cId="682096592" sldId="314"/>
        </pc:sldMkLst>
      </pc:sldChg>
      <pc:sldChg chg="add modTransition">
        <pc:chgData name="Joona Tervonen" userId="7e4d3c58-6eb7-406c-ba37-4c8fb4f97fc1" providerId="ADAL" clId="{EEDE15CA-0464-492F-9CE4-47BF450C8181}" dt="2025-01-17T09:48:21.720" v="213"/>
        <pc:sldMkLst>
          <pc:docMk/>
          <pc:sldMk cId="330933031" sldId="315"/>
        </pc:sldMkLst>
      </pc:sldChg>
      <pc:sldChg chg="add modTransition">
        <pc:chgData name="Joona Tervonen" userId="7e4d3c58-6eb7-406c-ba37-4c8fb4f97fc1" providerId="ADAL" clId="{EEDE15CA-0464-492F-9CE4-47BF450C8181}" dt="2025-01-17T09:48:21.720" v="213"/>
        <pc:sldMkLst>
          <pc:docMk/>
          <pc:sldMk cId="1435572399" sldId="316"/>
        </pc:sldMkLst>
      </pc:sldChg>
      <pc:sldChg chg="add modTransition">
        <pc:chgData name="Joona Tervonen" userId="7e4d3c58-6eb7-406c-ba37-4c8fb4f97fc1" providerId="ADAL" clId="{EEDE15CA-0464-492F-9CE4-47BF450C8181}" dt="2025-01-17T09:48:21.720" v="213"/>
        <pc:sldMkLst>
          <pc:docMk/>
          <pc:sldMk cId="1980293732" sldId="317"/>
        </pc:sldMkLst>
      </pc:sldChg>
      <pc:sldChg chg="addSp delSp modSp new mod modTransition modClrScheme chgLayout">
        <pc:chgData name="Joona Tervonen" userId="7e4d3c58-6eb7-406c-ba37-4c8fb4f97fc1" providerId="ADAL" clId="{EEDE15CA-0464-492F-9CE4-47BF450C8181}" dt="2025-01-30T09:29:23.467" v="5040" actId="700"/>
        <pc:sldMkLst>
          <pc:docMk/>
          <pc:sldMk cId="2933913543" sldId="318"/>
        </pc:sldMkLst>
        <pc:spChg chg="mod ord">
          <ac:chgData name="Joona Tervonen" userId="7e4d3c58-6eb7-406c-ba37-4c8fb4f97fc1" providerId="ADAL" clId="{EEDE15CA-0464-492F-9CE4-47BF450C8181}" dt="2025-01-30T09:29:23.467" v="5040" actId="700"/>
          <ac:spMkLst>
            <pc:docMk/>
            <pc:sldMk cId="2933913543" sldId="318"/>
            <ac:spMk id="2" creationId="{9E49B6D7-6DFD-F011-4F7B-B4629550BBF2}"/>
          </ac:spMkLst>
        </pc:spChg>
        <pc:spChg chg="add mod ord">
          <ac:chgData name="Joona Tervonen" userId="7e4d3c58-6eb7-406c-ba37-4c8fb4f97fc1" providerId="ADAL" clId="{EEDE15CA-0464-492F-9CE4-47BF450C8181}" dt="2025-01-30T09:29:23.467" v="5040" actId="700"/>
          <ac:spMkLst>
            <pc:docMk/>
            <pc:sldMk cId="2933913543" sldId="318"/>
            <ac:spMk id="3" creationId="{C9BD95E1-6824-D371-D1C5-5904BF053BC0}"/>
          </ac:spMkLst>
        </pc:spChg>
        <pc:spChg chg="add mod ord">
          <ac:chgData name="Joona Tervonen" userId="7e4d3c58-6eb7-406c-ba37-4c8fb4f97fc1" providerId="ADAL" clId="{EEDE15CA-0464-492F-9CE4-47BF450C8181}" dt="2025-01-30T09:29:23.467" v="5040" actId="700"/>
          <ac:spMkLst>
            <pc:docMk/>
            <pc:sldMk cId="2933913543" sldId="318"/>
            <ac:spMk id="7" creationId="{35E6198A-DA38-4A0D-C79A-5F417904A348}"/>
          </ac:spMkLst>
        </pc:spChg>
      </pc:sldChg>
      <pc:sldChg chg="addSp delSp modSp new mod modTransition modClrScheme chgLayout">
        <pc:chgData name="Joona Tervonen" userId="7e4d3c58-6eb7-406c-ba37-4c8fb4f97fc1" providerId="ADAL" clId="{EEDE15CA-0464-492F-9CE4-47BF450C8181}" dt="2025-01-30T09:29:05.984" v="5039" actId="700"/>
        <pc:sldMkLst>
          <pc:docMk/>
          <pc:sldMk cId="719999834" sldId="319"/>
        </pc:sldMkLst>
        <pc:spChg chg="mod ord">
          <ac:chgData name="Joona Tervonen" userId="7e4d3c58-6eb7-406c-ba37-4c8fb4f97fc1" providerId="ADAL" clId="{EEDE15CA-0464-492F-9CE4-47BF450C8181}" dt="2025-01-30T09:29:05.984" v="5039" actId="700"/>
          <ac:spMkLst>
            <pc:docMk/>
            <pc:sldMk cId="719999834" sldId="319"/>
            <ac:spMk id="3" creationId="{900644FB-272D-9FAB-3922-0D0D45C25407}"/>
          </ac:spMkLst>
        </pc:spChg>
        <pc:spChg chg="add mod ord">
          <ac:chgData name="Joona Tervonen" userId="7e4d3c58-6eb7-406c-ba37-4c8fb4f97fc1" providerId="ADAL" clId="{EEDE15CA-0464-492F-9CE4-47BF450C8181}" dt="2025-01-30T09:29:05.984" v="5039" actId="700"/>
          <ac:spMkLst>
            <pc:docMk/>
            <pc:sldMk cId="719999834" sldId="319"/>
            <ac:spMk id="5" creationId="{80009F7C-1FC9-7349-6A63-EC49E369A95C}"/>
          </ac:spMkLst>
        </pc:spChg>
        <pc:spChg chg="add mod ord">
          <ac:chgData name="Joona Tervonen" userId="7e4d3c58-6eb7-406c-ba37-4c8fb4f97fc1" providerId="ADAL" clId="{EEDE15CA-0464-492F-9CE4-47BF450C8181}" dt="2025-01-30T09:29:05.984" v="5039" actId="700"/>
          <ac:spMkLst>
            <pc:docMk/>
            <pc:sldMk cId="719999834" sldId="319"/>
            <ac:spMk id="6" creationId="{2265FB0D-00B3-2876-FC89-333EC019F67D}"/>
          </ac:spMkLst>
        </pc:spChg>
      </pc:sldChg>
      <pc:sldChg chg="addSp delSp modSp new mod modTransition modClrScheme modAnim chgLayout">
        <pc:chgData name="Joona Tervonen" userId="7e4d3c58-6eb7-406c-ba37-4c8fb4f97fc1" providerId="ADAL" clId="{EEDE15CA-0464-492F-9CE4-47BF450C8181}" dt="2025-01-29T09:44:32.574" v="3354"/>
        <pc:sldMkLst>
          <pc:docMk/>
          <pc:sldMk cId="3512757249" sldId="320"/>
        </pc:sldMkLst>
        <pc:spChg chg="mod ord">
          <ac:chgData name="Joona Tervonen" userId="7e4d3c58-6eb7-406c-ba37-4c8fb4f97fc1" providerId="ADAL" clId="{EEDE15CA-0464-492F-9CE4-47BF450C8181}" dt="2025-01-20T11:48:12.114" v="1160" actId="700"/>
          <ac:spMkLst>
            <pc:docMk/>
            <pc:sldMk cId="3512757249" sldId="320"/>
            <ac:spMk id="2" creationId="{26F06F50-1DD8-6E0B-76DB-DF31F4AE9564}"/>
          </ac:spMkLst>
        </pc:spChg>
        <pc:spChg chg="add mod ord">
          <ac:chgData name="Joona Tervonen" userId="7e4d3c58-6eb7-406c-ba37-4c8fb4f97fc1" providerId="ADAL" clId="{EEDE15CA-0464-492F-9CE4-47BF450C8181}" dt="2025-01-24T12:04:34.692" v="2374" actId="20577"/>
          <ac:spMkLst>
            <pc:docMk/>
            <pc:sldMk cId="3512757249" sldId="320"/>
            <ac:spMk id="7" creationId="{F411FCA8-19AE-B48D-6573-CB171BD16164}"/>
          </ac:spMkLst>
        </pc:spChg>
        <pc:spChg chg="add mod ord">
          <ac:chgData name="Joona Tervonen" userId="7e4d3c58-6eb7-406c-ba37-4c8fb4f97fc1" providerId="ADAL" clId="{EEDE15CA-0464-492F-9CE4-47BF450C8181}" dt="2025-01-24T12:05:59.993" v="2604" actId="20577"/>
          <ac:spMkLst>
            <pc:docMk/>
            <pc:sldMk cId="3512757249" sldId="320"/>
            <ac:spMk id="8" creationId="{8D3D75B2-C3BA-AE09-6ADF-60E895579A24}"/>
          </ac:spMkLst>
        </pc:spChg>
      </pc:sldChg>
      <pc:sldChg chg="addSp delSp modSp new mod modTransition modClrScheme chgLayout">
        <pc:chgData name="Joona Tervonen" userId="7e4d3c58-6eb7-406c-ba37-4c8fb4f97fc1" providerId="ADAL" clId="{EEDE15CA-0464-492F-9CE4-47BF450C8181}" dt="2025-01-24T07:42:31.799" v="1890" actId="20577"/>
        <pc:sldMkLst>
          <pc:docMk/>
          <pc:sldMk cId="3330894831" sldId="321"/>
        </pc:sldMkLst>
        <pc:spChg chg="mod ord">
          <ac:chgData name="Joona Tervonen" userId="7e4d3c58-6eb7-406c-ba37-4c8fb4f97fc1" providerId="ADAL" clId="{EEDE15CA-0464-492F-9CE4-47BF450C8181}" dt="2025-01-24T07:38:09.814" v="1740" actId="700"/>
          <ac:spMkLst>
            <pc:docMk/>
            <pc:sldMk cId="3330894831" sldId="321"/>
            <ac:spMk id="5" creationId="{56CBA404-F939-3799-4055-377C763980CB}"/>
          </ac:spMkLst>
        </pc:spChg>
        <pc:spChg chg="add mod ord">
          <ac:chgData name="Joona Tervonen" userId="7e4d3c58-6eb7-406c-ba37-4c8fb4f97fc1" providerId="ADAL" clId="{EEDE15CA-0464-492F-9CE4-47BF450C8181}" dt="2025-01-24T07:42:31.799" v="1890" actId="20577"/>
          <ac:spMkLst>
            <pc:docMk/>
            <pc:sldMk cId="3330894831" sldId="321"/>
            <ac:spMk id="6" creationId="{0ABA7B3B-B04A-D63E-18A3-CEB3F9D0F3EA}"/>
          </ac:spMkLst>
        </pc:spChg>
        <pc:spChg chg="add mod ord">
          <ac:chgData name="Joona Tervonen" userId="7e4d3c58-6eb7-406c-ba37-4c8fb4f97fc1" providerId="ADAL" clId="{EEDE15CA-0464-492F-9CE4-47BF450C8181}" dt="2025-01-24T07:38:47.407" v="1775" actId="20577"/>
          <ac:spMkLst>
            <pc:docMk/>
            <pc:sldMk cId="3330894831" sldId="321"/>
            <ac:spMk id="7" creationId="{F0C3DEE8-7225-AB71-E3C3-86BC1C6CF22D}"/>
          </ac:spMkLst>
        </pc:spChg>
      </pc:sldChg>
      <pc:sldChg chg="addSp modSp new modTransition">
        <pc:chgData name="Joona Tervonen" userId="7e4d3c58-6eb7-406c-ba37-4c8fb4f97fc1" providerId="ADAL" clId="{EEDE15CA-0464-492F-9CE4-47BF450C8181}" dt="2025-01-24T07:43:52.718" v="1908" actId="1076"/>
        <pc:sldMkLst>
          <pc:docMk/>
          <pc:sldMk cId="3415799584" sldId="322"/>
        </pc:sldMkLst>
        <pc:spChg chg="mod">
          <ac:chgData name="Joona Tervonen" userId="7e4d3c58-6eb7-406c-ba37-4c8fb4f97fc1" providerId="ADAL" clId="{EEDE15CA-0464-492F-9CE4-47BF450C8181}" dt="2025-01-24T07:40:03.114" v="1786" actId="14100"/>
          <ac:spMkLst>
            <pc:docMk/>
            <pc:sldMk cId="3415799584" sldId="322"/>
            <ac:spMk id="2" creationId="{2DE9AC42-AD1D-2799-0FD3-49C765E56A04}"/>
          </ac:spMkLst>
        </pc:spChg>
        <pc:spChg chg="mod">
          <ac:chgData name="Joona Tervonen" userId="7e4d3c58-6eb7-406c-ba37-4c8fb4f97fc1" providerId="ADAL" clId="{EEDE15CA-0464-492F-9CE4-47BF450C8181}" dt="2025-01-24T07:39:37.352" v="1783" actId="1076"/>
          <ac:spMkLst>
            <pc:docMk/>
            <pc:sldMk cId="3415799584" sldId="322"/>
            <ac:spMk id="3" creationId="{92F62D03-23A8-571A-5331-D516FB8DC718}"/>
          </ac:spMkLst>
        </pc:spChg>
        <pc:picChg chg="add mod">
          <ac:chgData name="Joona Tervonen" userId="7e4d3c58-6eb7-406c-ba37-4c8fb4f97fc1" providerId="ADAL" clId="{EEDE15CA-0464-492F-9CE4-47BF450C8181}" dt="2025-01-24T07:40:18.720" v="1791" actId="14100"/>
          <ac:picMkLst>
            <pc:docMk/>
            <pc:sldMk cId="3415799584" sldId="322"/>
            <ac:picMk id="1026" creationId="{F8526B16-DABE-EF31-4654-EDDF2B5D6FD8}"/>
          </ac:picMkLst>
        </pc:picChg>
        <pc:picChg chg="add mod">
          <ac:chgData name="Joona Tervonen" userId="7e4d3c58-6eb7-406c-ba37-4c8fb4f97fc1" providerId="ADAL" clId="{EEDE15CA-0464-492F-9CE4-47BF450C8181}" dt="2025-01-24T07:43:49.217" v="1907" actId="1076"/>
          <ac:picMkLst>
            <pc:docMk/>
            <pc:sldMk cId="3415799584" sldId="322"/>
            <ac:picMk id="1030" creationId="{5446F575-A38C-F81B-DEE9-5EA815AFBA5C}"/>
          </ac:picMkLst>
        </pc:picChg>
        <pc:picChg chg="add mod">
          <ac:chgData name="Joona Tervonen" userId="7e4d3c58-6eb7-406c-ba37-4c8fb4f97fc1" providerId="ADAL" clId="{EEDE15CA-0464-492F-9CE4-47BF450C8181}" dt="2025-01-24T07:40:21.589" v="1793" actId="14100"/>
          <ac:picMkLst>
            <pc:docMk/>
            <pc:sldMk cId="3415799584" sldId="322"/>
            <ac:picMk id="1032" creationId="{252B6786-313E-BA90-D501-B1BA4294C4C7}"/>
          </ac:picMkLst>
        </pc:picChg>
        <pc:picChg chg="add mod">
          <ac:chgData name="Joona Tervonen" userId="7e4d3c58-6eb7-406c-ba37-4c8fb4f97fc1" providerId="ADAL" clId="{EEDE15CA-0464-492F-9CE4-47BF450C8181}" dt="2025-01-24T07:43:52.718" v="1908" actId="1076"/>
          <ac:picMkLst>
            <pc:docMk/>
            <pc:sldMk cId="3415799584" sldId="322"/>
            <ac:picMk id="1034" creationId="{8604EF17-92A2-B8B9-F679-308EBB09DD2E}"/>
          </ac:picMkLst>
        </pc:picChg>
      </pc:sldChg>
      <pc:sldChg chg="addSp delSp modSp new mod modTransition modClrScheme chgLayout">
        <pc:chgData name="Joona Tervonen" userId="7e4d3c58-6eb7-406c-ba37-4c8fb4f97fc1" providerId="ADAL" clId="{EEDE15CA-0464-492F-9CE4-47BF450C8181}" dt="2025-01-24T07:42:36.128" v="1894" actId="20577"/>
        <pc:sldMkLst>
          <pc:docMk/>
          <pc:sldMk cId="2715589172" sldId="323"/>
        </pc:sldMkLst>
        <pc:spChg chg="add mod ord">
          <ac:chgData name="Joona Tervonen" userId="7e4d3c58-6eb7-406c-ba37-4c8fb4f97fc1" providerId="ADAL" clId="{EEDE15CA-0464-492F-9CE4-47BF450C8181}" dt="2025-01-24T07:42:36.128" v="1894" actId="20577"/>
          <ac:spMkLst>
            <pc:docMk/>
            <pc:sldMk cId="2715589172" sldId="323"/>
            <ac:spMk id="4" creationId="{2228E6EE-755A-0351-1B63-02E8DBB6EC5B}"/>
          </ac:spMkLst>
        </pc:spChg>
        <pc:spChg chg="add mod ord">
          <ac:chgData name="Joona Tervonen" userId="7e4d3c58-6eb7-406c-ba37-4c8fb4f97fc1" providerId="ADAL" clId="{EEDE15CA-0464-492F-9CE4-47BF450C8181}" dt="2025-01-24T07:41:36.223" v="1852" actId="20577"/>
          <ac:spMkLst>
            <pc:docMk/>
            <pc:sldMk cId="2715589172" sldId="323"/>
            <ac:spMk id="5" creationId="{4B204743-664F-AF32-9B22-7F96079211F8}"/>
          </ac:spMkLst>
        </pc:spChg>
      </pc:sldChg>
      <pc:sldChg chg="addSp delSp modSp new modTransition">
        <pc:chgData name="Joona Tervonen" userId="7e4d3c58-6eb7-406c-ba37-4c8fb4f97fc1" providerId="ADAL" clId="{EEDE15CA-0464-492F-9CE4-47BF450C8181}" dt="2025-01-30T09:21:44.565" v="4760" actId="1076"/>
        <pc:sldMkLst>
          <pc:docMk/>
          <pc:sldMk cId="856949231" sldId="324"/>
        </pc:sldMkLst>
        <pc:spChg chg="mod">
          <ac:chgData name="Joona Tervonen" userId="7e4d3c58-6eb7-406c-ba37-4c8fb4f97fc1" providerId="ADAL" clId="{EEDE15CA-0464-492F-9CE4-47BF450C8181}" dt="2025-01-24T07:43:15.322" v="1900" actId="1076"/>
          <ac:spMkLst>
            <pc:docMk/>
            <pc:sldMk cId="856949231" sldId="324"/>
            <ac:spMk id="3" creationId="{3A13F29B-2B57-DAA6-AA06-0C14DEDD0D20}"/>
          </ac:spMkLst>
        </pc:spChg>
        <pc:picChg chg="add mod">
          <ac:chgData name="Joona Tervonen" userId="7e4d3c58-6eb7-406c-ba37-4c8fb4f97fc1" providerId="ADAL" clId="{EEDE15CA-0464-492F-9CE4-47BF450C8181}" dt="2025-01-30T09:21:40.271" v="4759" actId="1076"/>
          <ac:picMkLst>
            <pc:docMk/>
            <pc:sldMk cId="856949231" sldId="324"/>
            <ac:picMk id="1026" creationId="{0AAABAF9-D1B8-50F3-A8FB-3F0FB2960199}"/>
          </ac:picMkLst>
        </pc:picChg>
        <pc:picChg chg="add mod">
          <ac:chgData name="Joona Tervonen" userId="7e4d3c58-6eb7-406c-ba37-4c8fb4f97fc1" providerId="ADAL" clId="{EEDE15CA-0464-492F-9CE4-47BF450C8181}" dt="2025-01-24T07:43:00.838" v="1897" actId="1076"/>
          <ac:picMkLst>
            <pc:docMk/>
            <pc:sldMk cId="856949231" sldId="324"/>
            <ac:picMk id="2050" creationId="{652A9F3A-BFBA-F932-348B-C3CF47F896FF}"/>
          </ac:picMkLst>
        </pc:picChg>
        <pc:picChg chg="add mod">
          <ac:chgData name="Joona Tervonen" userId="7e4d3c58-6eb7-406c-ba37-4c8fb4f97fc1" providerId="ADAL" clId="{EEDE15CA-0464-492F-9CE4-47BF450C8181}" dt="2025-01-30T09:21:44.565" v="4760" actId="1076"/>
          <ac:picMkLst>
            <pc:docMk/>
            <pc:sldMk cId="856949231" sldId="324"/>
            <ac:picMk id="2052" creationId="{E4BB139D-1C15-12AC-8EA3-E3CEA5F7F61F}"/>
          </ac:picMkLst>
        </pc:picChg>
        <pc:picChg chg="add mod">
          <ac:chgData name="Joona Tervonen" userId="7e4d3c58-6eb7-406c-ba37-4c8fb4f97fc1" providerId="ADAL" clId="{EEDE15CA-0464-492F-9CE4-47BF450C8181}" dt="2025-01-24T07:43:24.851" v="1903" actId="1076"/>
          <ac:picMkLst>
            <pc:docMk/>
            <pc:sldMk cId="856949231" sldId="324"/>
            <ac:picMk id="2054" creationId="{1EB5AB3A-F630-19AA-8A7B-CF7464FE0D4A}"/>
          </ac:picMkLst>
        </pc:picChg>
      </pc:sldChg>
      <pc:sldChg chg="addSp delSp modSp new mod modTransition modClrScheme chgLayout">
        <pc:chgData name="Joona Tervonen" userId="7e4d3c58-6eb7-406c-ba37-4c8fb4f97fc1" providerId="ADAL" clId="{EEDE15CA-0464-492F-9CE4-47BF450C8181}" dt="2025-01-24T07:52:45.066" v="2142"/>
        <pc:sldMkLst>
          <pc:docMk/>
          <pc:sldMk cId="3020031348" sldId="325"/>
        </pc:sldMkLst>
        <pc:spChg chg="add mod ord">
          <ac:chgData name="Joona Tervonen" userId="7e4d3c58-6eb7-406c-ba37-4c8fb4f97fc1" providerId="ADAL" clId="{EEDE15CA-0464-492F-9CE4-47BF450C8181}" dt="2025-01-24T07:47:09.953" v="1950" actId="700"/>
          <ac:spMkLst>
            <pc:docMk/>
            <pc:sldMk cId="3020031348" sldId="325"/>
            <ac:spMk id="4" creationId="{E593A87E-1AF0-1663-A8AB-10B8C528F485}"/>
          </ac:spMkLst>
        </pc:spChg>
        <pc:spChg chg="add mod ord">
          <ac:chgData name="Joona Tervonen" userId="7e4d3c58-6eb7-406c-ba37-4c8fb4f97fc1" providerId="ADAL" clId="{EEDE15CA-0464-492F-9CE4-47BF450C8181}" dt="2025-01-24T07:47:13.909" v="1970" actId="20577"/>
          <ac:spMkLst>
            <pc:docMk/>
            <pc:sldMk cId="3020031348" sldId="325"/>
            <ac:spMk id="5" creationId="{C9A4CF6D-5C0A-6A8F-35BF-2FF1ABF60D6B}"/>
          </ac:spMkLst>
        </pc:spChg>
      </pc:sldChg>
      <pc:sldChg chg="addSp delSp modSp new mod modTransition modClrScheme chgLayout">
        <pc:chgData name="Joona Tervonen" userId="7e4d3c58-6eb7-406c-ba37-4c8fb4f97fc1" providerId="ADAL" clId="{EEDE15CA-0464-492F-9CE4-47BF450C8181}" dt="2025-02-08T09:54:12.288" v="6038" actId="20577"/>
        <pc:sldMkLst>
          <pc:docMk/>
          <pc:sldMk cId="1159668203" sldId="326"/>
        </pc:sldMkLst>
        <pc:spChg chg="add mod ord">
          <ac:chgData name="Joona Tervonen" userId="7e4d3c58-6eb7-406c-ba37-4c8fb4f97fc1" providerId="ADAL" clId="{EEDE15CA-0464-492F-9CE4-47BF450C8181}" dt="2025-01-29T09:37:46.467" v="2721" actId="20577"/>
          <ac:spMkLst>
            <pc:docMk/>
            <pc:sldMk cId="1159668203" sldId="326"/>
            <ac:spMk id="4" creationId="{B7DCE6B1-9B61-250E-01E4-82841756447A}"/>
          </ac:spMkLst>
        </pc:spChg>
        <pc:spChg chg="add mod ord">
          <ac:chgData name="Joona Tervonen" userId="7e4d3c58-6eb7-406c-ba37-4c8fb4f97fc1" providerId="ADAL" clId="{EEDE15CA-0464-492F-9CE4-47BF450C8181}" dt="2025-02-08T09:54:12.288" v="6038" actId="20577"/>
          <ac:spMkLst>
            <pc:docMk/>
            <pc:sldMk cId="1159668203" sldId="326"/>
            <ac:spMk id="5" creationId="{D5DCB65B-9CE0-2A79-A805-12092C952780}"/>
          </ac:spMkLst>
        </pc:spChg>
      </pc:sldChg>
      <pc:sldChg chg="addSp delSp modSp new mod modTransition modClrScheme chgLayout">
        <pc:chgData name="Joona Tervonen" userId="7e4d3c58-6eb7-406c-ba37-4c8fb4f97fc1" providerId="ADAL" clId="{EEDE15CA-0464-492F-9CE4-47BF450C8181}" dt="2025-01-29T09:42:06.197" v="3322" actId="14100"/>
        <pc:sldMkLst>
          <pc:docMk/>
          <pc:sldMk cId="4201763630" sldId="327"/>
        </pc:sldMkLst>
        <pc:spChg chg="add mod ord">
          <ac:chgData name="Joona Tervonen" userId="7e4d3c58-6eb7-406c-ba37-4c8fb4f97fc1" providerId="ADAL" clId="{EEDE15CA-0464-492F-9CE4-47BF450C8181}" dt="2025-01-29T09:39:15.040" v="2896" actId="20577"/>
          <ac:spMkLst>
            <pc:docMk/>
            <pc:sldMk cId="4201763630" sldId="327"/>
            <ac:spMk id="4" creationId="{0F527D69-668E-78FE-ED5D-F834B7025C16}"/>
          </ac:spMkLst>
        </pc:spChg>
        <pc:spChg chg="add mod ord">
          <ac:chgData name="Joona Tervonen" userId="7e4d3c58-6eb7-406c-ba37-4c8fb4f97fc1" providerId="ADAL" clId="{EEDE15CA-0464-492F-9CE4-47BF450C8181}" dt="2025-01-29T09:42:06.197" v="3322" actId="14100"/>
          <ac:spMkLst>
            <pc:docMk/>
            <pc:sldMk cId="4201763630" sldId="327"/>
            <ac:spMk id="5" creationId="{9ADD7C5A-13D1-1FF6-159B-C2B8D945C106}"/>
          </ac:spMkLst>
        </pc:spChg>
      </pc:sldChg>
      <pc:sldChg chg="addSp delSp modSp new mod modTransition modClrScheme chgLayout">
        <pc:chgData name="Joona Tervonen" userId="7e4d3c58-6eb7-406c-ba37-4c8fb4f97fc1" providerId="ADAL" clId="{EEDE15CA-0464-492F-9CE4-47BF450C8181}" dt="2025-01-30T09:14:25.253" v="3703" actId="20577"/>
        <pc:sldMkLst>
          <pc:docMk/>
          <pc:sldMk cId="1595975789" sldId="328"/>
        </pc:sldMkLst>
        <pc:spChg chg="add mod ord">
          <ac:chgData name="Joona Tervonen" userId="7e4d3c58-6eb7-406c-ba37-4c8fb4f97fc1" providerId="ADAL" clId="{EEDE15CA-0464-492F-9CE4-47BF450C8181}" dt="2025-01-30T09:14:25.253" v="3703" actId="20577"/>
          <ac:spMkLst>
            <pc:docMk/>
            <pc:sldMk cId="1595975789" sldId="328"/>
            <ac:spMk id="4" creationId="{FFDA4F6B-7E96-BF6C-3E14-AEF144DEE88F}"/>
          </ac:spMkLst>
        </pc:spChg>
        <pc:spChg chg="add mod ord">
          <ac:chgData name="Joona Tervonen" userId="7e4d3c58-6eb7-406c-ba37-4c8fb4f97fc1" providerId="ADAL" clId="{EEDE15CA-0464-492F-9CE4-47BF450C8181}" dt="2025-01-30T08:49:34.590" v="3673" actId="20577"/>
          <ac:spMkLst>
            <pc:docMk/>
            <pc:sldMk cId="1595975789" sldId="328"/>
            <ac:spMk id="5" creationId="{5F11CA17-7CAC-7A39-CF4C-131F9590D661}"/>
          </ac:spMkLst>
        </pc:spChg>
      </pc:sldChg>
      <pc:sldChg chg="addSp delSp modSp new mod ord modTransition modClrScheme chgLayout">
        <pc:chgData name="Joona Tervonen" userId="7e4d3c58-6eb7-406c-ba37-4c8fb4f97fc1" providerId="ADAL" clId="{EEDE15CA-0464-492F-9CE4-47BF450C8181}" dt="2025-02-08T09:19:08.587" v="5365"/>
        <pc:sldMkLst>
          <pc:docMk/>
          <pc:sldMk cId="3529000568" sldId="329"/>
        </pc:sldMkLst>
        <pc:spChg chg="add mod ord">
          <ac:chgData name="Joona Tervonen" userId="7e4d3c58-6eb7-406c-ba37-4c8fb4f97fc1" providerId="ADAL" clId="{EEDE15CA-0464-492F-9CE4-47BF450C8181}" dt="2025-01-30T09:27:23.820" v="5012" actId="20577"/>
          <ac:spMkLst>
            <pc:docMk/>
            <pc:sldMk cId="3529000568" sldId="329"/>
            <ac:spMk id="4" creationId="{6E8C6A9A-DF9D-B047-4D0A-6B57CBDE66EE}"/>
          </ac:spMkLst>
        </pc:spChg>
        <pc:spChg chg="add mod ord">
          <ac:chgData name="Joona Tervonen" userId="7e4d3c58-6eb7-406c-ba37-4c8fb4f97fc1" providerId="ADAL" clId="{EEDE15CA-0464-492F-9CE4-47BF450C8181}" dt="2025-01-30T09:28:32.776" v="5037" actId="20577"/>
          <ac:spMkLst>
            <pc:docMk/>
            <pc:sldMk cId="3529000568" sldId="329"/>
            <ac:spMk id="5" creationId="{0E4EAD44-166E-1065-E65D-038D78A03918}"/>
          </ac:spMkLst>
        </pc:spChg>
      </pc:sldChg>
      <pc:sldChg chg="addSp delSp modSp new mod modTransition modClrScheme chgLayout">
        <pc:chgData name="Joona Tervonen" userId="7e4d3c58-6eb7-406c-ba37-4c8fb4f97fc1" providerId="ADAL" clId="{EEDE15CA-0464-492F-9CE4-47BF450C8181}" dt="2025-02-08T09:25:15.459" v="5881" actId="20577"/>
        <pc:sldMkLst>
          <pc:docMk/>
          <pc:sldMk cId="2408799109" sldId="330"/>
        </pc:sldMkLst>
        <pc:spChg chg="del mod ord">
          <ac:chgData name="Joona Tervonen" userId="7e4d3c58-6eb7-406c-ba37-4c8fb4f97fc1" providerId="ADAL" clId="{EEDE15CA-0464-492F-9CE4-47BF450C8181}" dt="2025-02-08T09:18:22.609" v="5203" actId="700"/>
          <ac:spMkLst>
            <pc:docMk/>
            <pc:sldMk cId="2408799109" sldId="330"/>
            <ac:spMk id="2" creationId="{3A090E67-39EB-D4E2-A06C-24E9EB3EAD26}"/>
          </ac:spMkLst>
        </pc:spChg>
        <pc:spChg chg="del mod ord">
          <ac:chgData name="Joona Tervonen" userId="7e4d3c58-6eb7-406c-ba37-4c8fb4f97fc1" providerId="ADAL" clId="{EEDE15CA-0464-492F-9CE4-47BF450C8181}" dt="2025-02-08T09:18:22.609" v="5203" actId="700"/>
          <ac:spMkLst>
            <pc:docMk/>
            <pc:sldMk cId="2408799109" sldId="330"/>
            <ac:spMk id="3" creationId="{D36D933C-2FAB-EB88-CFCE-8998567FFD7A}"/>
          </ac:spMkLst>
        </pc:spChg>
        <pc:spChg chg="add mod ord">
          <ac:chgData name="Joona Tervonen" userId="7e4d3c58-6eb7-406c-ba37-4c8fb4f97fc1" providerId="ADAL" clId="{EEDE15CA-0464-492F-9CE4-47BF450C8181}" dt="2025-02-08T09:18:25.917" v="5217" actId="20577"/>
          <ac:spMkLst>
            <pc:docMk/>
            <pc:sldMk cId="2408799109" sldId="330"/>
            <ac:spMk id="4" creationId="{601EAE9B-15DE-FB1D-8DAF-82D90FECFDBB}"/>
          </ac:spMkLst>
        </pc:spChg>
        <pc:spChg chg="add mod ord">
          <ac:chgData name="Joona Tervonen" userId="7e4d3c58-6eb7-406c-ba37-4c8fb4f97fc1" providerId="ADAL" clId="{EEDE15CA-0464-492F-9CE4-47BF450C8181}" dt="2025-02-08T09:25:15.459" v="5881" actId="20577"/>
          <ac:spMkLst>
            <pc:docMk/>
            <pc:sldMk cId="2408799109" sldId="330"/>
            <ac:spMk id="5" creationId="{142E5B11-5409-92C8-13EE-95DAC3F07C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E913C-0901-4585-A400-25265635686D}" type="datetimeFigureOut">
              <a:rPr lang="fi-FI" smtClean="0"/>
              <a:t>27.2.2025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2FE4A-4729-409C-802A-8FF4F3DF16E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333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2FE4A-4729-409C-802A-8FF4F3DF16E7}" type="slidenum">
              <a:rPr lang="fi-FI" smtClean="0"/>
              <a:t>39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2498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AEB8A1C-A8B0-6F9E-60C6-A75C6D323FC1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A yellow and black background&#10;&#10;Description automatically generated">
            <a:extLst>
              <a:ext uri="{FF2B5EF4-FFF2-40B4-BE49-F238E27FC236}">
                <a16:creationId xmlns:a16="http://schemas.microsoft.com/office/drawing/2014/main" id="{7F0DB513-DFA9-269D-C8BD-BFA7955486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6743" y="316854"/>
            <a:ext cx="10383371" cy="6224888"/>
          </a:xfrm>
          <a:prstGeom prst="rect">
            <a:avLst/>
          </a:prstGeom>
        </p:spPr>
      </p:pic>
      <p:sp>
        <p:nvSpPr>
          <p:cNvPr id="3" name="Title Placeholder 8">
            <a:extLst>
              <a:ext uri="{FF2B5EF4-FFF2-40B4-BE49-F238E27FC236}">
                <a16:creationId xmlns:a16="http://schemas.microsoft.com/office/drawing/2014/main" id="{58A0AA4D-8897-52DA-24A3-9C862D927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793" y="5074617"/>
            <a:ext cx="6429153" cy="7796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 i="0">
                <a:solidFill>
                  <a:schemeClr val="bg2"/>
                </a:solidFill>
                <a:latin typeface="Metropolis" pitchFamily="2" charset="77"/>
              </a:defRPr>
            </a:lvl1pPr>
          </a:lstStyle>
          <a:p>
            <a:r>
              <a:rPr lang="en-US" dirty="0" err="1"/>
              <a:t>Esityksen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7B0079AA-78A1-8B35-9A8D-9CF6491850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4168" y="3312124"/>
            <a:ext cx="9844254" cy="1892394"/>
          </a:xfrm>
        </p:spPr>
        <p:txBody>
          <a:bodyPr/>
          <a:lstStyle>
            <a:lvl1pPr algn="l">
              <a:lnSpc>
                <a:spcPct val="80000"/>
              </a:lnSpc>
              <a:defRPr sz="7000" b="1" i="1">
                <a:solidFill>
                  <a:schemeClr val="bg1"/>
                </a:solidFill>
                <a:latin typeface="Metropolis Black" pitchFamily="2" charset="77"/>
              </a:defRPr>
            </a:lvl1pPr>
          </a:lstStyle>
          <a:p>
            <a:pPr lvl="0"/>
            <a:r>
              <a:rPr lang="en-GB" dirty="0"/>
              <a:t>ESITYKSEN </a:t>
            </a:r>
            <a:br>
              <a:rPr lang="en-GB" dirty="0"/>
            </a:br>
            <a:r>
              <a:rPr lang="en-GB" dirty="0"/>
              <a:t>OTSIKKO</a:t>
            </a:r>
          </a:p>
        </p:txBody>
      </p:sp>
      <p:pic>
        <p:nvPicPr>
          <p:cNvPr id="8" name="Picture 7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3358E4BD-0D02-8F20-98E1-32C712979D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876" y="594347"/>
            <a:ext cx="1640943" cy="164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59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13C569-26ED-D4A7-8F21-B8C7EA686ADA}"/>
              </a:ext>
            </a:extLst>
          </p:cNvPr>
          <p:cNvSpPr/>
          <p:nvPr userDrawn="1"/>
        </p:nvSpPr>
        <p:spPr>
          <a:xfrm>
            <a:off x="391886" y="316259"/>
            <a:ext cx="11410254" cy="62289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7932002E-82C1-AD2D-0DFC-FC9BCE1438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174" y="310094"/>
            <a:ext cx="10352940" cy="6231648"/>
          </a:xfrm>
          <a:prstGeom prst="rect">
            <a:avLst/>
          </a:prstGeom>
        </p:spPr>
      </p:pic>
      <p:pic>
        <p:nvPicPr>
          <p:cNvPr id="6" name="Picture 5" descr="A logo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44508BE1-0BA5-05F4-D515-668868C7A0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089" y="593560"/>
            <a:ext cx="1641730" cy="1641730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36985F6F-BC6B-2B4F-0E89-20B00A6244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793" y="5074617"/>
            <a:ext cx="6429153" cy="7796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 i="0">
                <a:solidFill>
                  <a:schemeClr val="tx2"/>
                </a:solidFill>
                <a:latin typeface="Metropolis" pitchFamily="2" charset="77"/>
              </a:defRPr>
            </a:lvl1pPr>
          </a:lstStyle>
          <a:p>
            <a:r>
              <a:rPr lang="en-US" dirty="0" err="1"/>
              <a:t>Esityksen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68C9C8A-BDE8-0999-C5E1-FDE4463DDE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4168" y="3312124"/>
            <a:ext cx="9844254" cy="1892394"/>
          </a:xfrm>
        </p:spPr>
        <p:txBody>
          <a:bodyPr/>
          <a:lstStyle>
            <a:lvl1pPr algn="l">
              <a:lnSpc>
                <a:spcPct val="80000"/>
              </a:lnSpc>
              <a:defRPr sz="7000" b="1" i="1">
                <a:solidFill>
                  <a:schemeClr val="tx2"/>
                </a:solidFill>
                <a:latin typeface="Metropolis Black" pitchFamily="2" charset="77"/>
              </a:defRPr>
            </a:lvl1pPr>
          </a:lstStyle>
          <a:p>
            <a:pPr lvl="0"/>
            <a:r>
              <a:rPr lang="en-GB" dirty="0"/>
              <a:t>ESITYKSEN </a:t>
            </a:r>
            <a:br>
              <a:rPr lang="en-GB" dirty="0"/>
            </a:br>
            <a:r>
              <a:rPr lang="en-GB" dirty="0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40872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black and white line&#10;&#10;Description automatically generated with medium confidence">
            <a:extLst>
              <a:ext uri="{FF2B5EF4-FFF2-40B4-BE49-F238E27FC236}">
                <a16:creationId xmlns:a16="http://schemas.microsoft.com/office/drawing/2014/main" id="{51BCB595-A5CB-BAB8-ABB0-0A2020C233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9981" y="321644"/>
            <a:ext cx="7432159" cy="624197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0C77B17-2DF7-5592-212D-AD363DE6AD7B}"/>
              </a:ext>
            </a:extLst>
          </p:cNvPr>
          <p:cNvSpPr/>
          <p:nvPr userDrawn="1"/>
        </p:nvSpPr>
        <p:spPr>
          <a:xfrm>
            <a:off x="8217837" y="2892056"/>
            <a:ext cx="2881781" cy="26826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A3706AB-051C-1754-9915-AA078EF500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11617" y="1701021"/>
            <a:ext cx="4085610" cy="36896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13" name="Title Placeholder 8">
            <a:extLst>
              <a:ext uri="{FF2B5EF4-FFF2-40B4-BE49-F238E27FC236}">
                <a16:creationId xmlns:a16="http://schemas.microsoft.com/office/drawing/2014/main" id="{EC1BCC5E-D83E-4396-BD4F-8EC2B589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2" y="447566"/>
            <a:ext cx="4707812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C88797-EAF1-5309-ED9C-70D4D6C0C531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B9E9D-4852-4A9D-9032-B450E9199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2E3BD78-D31E-8770-2090-F0A72B8F00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1714596"/>
            <a:ext cx="4707811" cy="1326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Metropolis Light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6DFF65F6-361C-C043-E828-9F2CDC619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138" y="3198080"/>
            <a:ext cx="4707811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 b="0" i="0">
                <a:latin typeface="Metropolis Light" pitchFamily="2" charset="77"/>
              </a:defRPr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4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221C29-1D78-2EED-4F16-40ACA15A0A51}"/>
              </a:ext>
            </a:extLst>
          </p:cNvPr>
          <p:cNvSpPr/>
          <p:nvPr userDrawn="1"/>
        </p:nvSpPr>
        <p:spPr>
          <a:xfrm>
            <a:off x="391886" y="316259"/>
            <a:ext cx="11410254" cy="62289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282750-7849-9DB0-734C-E7BF84F2E9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"/>
          <a:stretch/>
        </p:blipFill>
        <p:spPr>
          <a:xfrm>
            <a:off x="389860" y="312822"/>
            <a:ext cx="7122850" cy="622891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0C77B17-2DF7-5592-212D-AD363DE6AD7B}"/>
              </a:ext>
            </a:extLst>
          </p:cNvPr>
          <p:cNvSpPr/>
          <p:nvPr userDrawn="1"/>
        </p:nvSpPr>
        <p:spPr>
          <a:xfrm>
            <a:off x="1109646" y="2892056"/>
            <a:ext cx="2881781" cy="26826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A3706AB-051C-1754-9915-AA078EF500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4774" y="1701021"/>
            <a:ext cx="4085610" cy="36896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13" name="Title Placeholder 8">
            <a:extLst>
              <a:ext uri="{FF2B5EF4-FFF2-40B4-BE49-F238E27FC236}">
                <a16:creationId xmlns:a16="http://schemas.microsoft.com/office/drawing/2014/main" id="{EC1BCC5E-D83E-4396-BD4F-8EC2B589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683" y="447566"/>
            <a:ext cx="4980671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B9E9D-4852-4A9D-9032-B450E9199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2E3BD78-D31E-8770-2090-F0A72B8F00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1685" y="1714596"/>
            <a:ext cx="4980670" cy="1326620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 Light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6DFF65F6-361C-C043-E828-9F2CDC619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07199" y="3198080"/>
            <a:ext cx="4275156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 b="0" i="0">
                <a:latin typeface="Metropolis Light" pitchFamily="2" charset="77"/>
              </a:defRPr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F8FB1E7-993F-1364-75D9-785E7A47638D}"/>
              </a:ext>
            </a:extLst>
          </p:cNvPr>
          <p:cNvSpPr txBox="1">
            <a:spLocks/>
          </p:cNvSpPr>
          <p:nvPr userDrawn="1"/>
        </p:nvSpPr>
        <p:spPr>
          <a:xfrm>
            <a:off x="6791379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" name="Picture 3" descr="A logo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C09FF6E5-69C7-623F-97BA-4FE4D125BF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5830" y="5687655"/>
            <a:ext cx="700613" cy="7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0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8B4C4CD-1D86-C0BC-BBF4-948FC0EC7F22}"/>
              </a:ext>
            </a:extLst>
          </p:cNvPr>
          <p:cNvSpPr/>
          <p:nvPr userDrawn="1"/>
        </p:nvSpPr>
        <p:spPr>
          <a:xfrm>
            <a:off x="389860" y="321644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BCB595-A5CB-BAB8-ABB0-0A2020C233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3" b="-324"/>
          <a:stretch/>
        </p:blipFill>
        <p:spPr>
          <a:xfrm>
            <a:off x="4369981" y="321644"/>
            <a:ext cx="7432159" cy="6241974"/>
          </a:xfrm>
          <a:prstGeom prst="rect">
            <a:avLst/>
          </a:prstGeom>
        </p:spPr>
      </p:pic>
      <p:pic>
        <p:nvPicPr>
          <p:cNvPr id="25" name="Picture 24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33CF233D-FA20-513D-F9A3-9B18F33473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27" y="5696215"/>
            <a:ext cx="693810" cy="693810"/>
          </a:xfrm>
          <a:prstGeom prst="rect">
            <a:avLst/>
          </a:prstGeom>
        </p:spPr>
      </p:pic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5D967556-9F77-0B60-E29C-30CD1668359D}"/>
              </a:ext>
            </a:extLst>
          </p:cNvPr>
          <p:cNvSpPr txBox="1">
            <a:spLocks/>
          </p:cNvSpPr>
          <p:nvPr userDrawn="1"/>
        </p:nvSpPr>
        <p:spPr>
          <a:xfrm>
            <a:off x="1345127" y="5877070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bg1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bg1"/>
                </a:solidFill>
              </a:rPr>
              <a:t>27.2.2025</a:t>
            </a:fld>
            <a:r>
              <a:rPr lang="fi-FI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91CD6842-B57E-DF58-25B6-377FFB4B8C71}"/>
              </a:ext>
            </a:extLst>
          </p:cNvPr>
          <p:cNvSpPr txBox="1">
            <a:spLocks/>
          </p:cNvSpPr>
          <p:nvPr userDrawn="1"/>
        </p:nvSpPr>
        <p:spPr>
          <a:xfrm>
            <a:off x="11000207" y="5855805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ctr" defTabSz="914400" rtl="0" eaLnBrk="1" latinLnBrk="0" hangingPunct="1">
              <a:defRPr sz="11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F3D6F2E6-41F2-E6A0-ABBF-7195AA054D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547" y="1719981"/>
            <a:ext cx="4707811" cy="1326620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 Light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86213636-F7A1-0DD4-25D5-14133AE62E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0518" y="3203465"/>
            <a:ext cx="4707811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  <a:lvl6pPr>
              <a:defRPr b="0" i="0">
                <a:latin typeface="Metropolis Light" pitchFamily="2" charset="77"/>
              </a:defRPr>
            </a:lvl6pPr>
            <a:lvl7pPr>
              <a:defRPr b="0" i="0">
                <a:latin typeface="Metropolis Light" pitchFamily="2" charset="77"/>
              </a:defRPr>
            </a:lvl7pPr>
          </a:lstStyle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C77B17-2DF7-5592-212D-AD363DE6AD7B}"/>
              </a:ext>
            </a:extLst>
          </p:cNvPr>
          <p:cNvSpPr/>
          <p:nvPr userDrawn="1"/>
        </p:nvSpPr>
        <p:spPr>
          <a:xfrm>
            <a:off x="8217837" y="2892056"/>
            <a:ext cx="2881781" cy="26826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A3706AB-051C-1754-9915-AA078EF500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11617" y="1701021"/>
            <a:ext cx="4085610" cy="36896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2" name="Title Placeholder 8">
            <a:extLst>
              <a:ext uri="{FF2B5EF4-FFF2-40B4-BE49-F238E27FC236}">
                <a16:creationId xmlns:a16="http://schemas.microsoft.com/office/drawing/2014/main" id="{FAA87B27-7539-A8F1-3180-94CAFD197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2" y="447566"/>
            <a:ext cx="4707812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76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E6D2C3-DA46-0955-AA86-2211D0366E5C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" name="Picture 19" descr="A yellow and green lines on a black background&#10;&#10;Description automatically generated">
            <a:extLst>
              <a:ext uri="{FF2B5EF4-FFF2-40B4-BE49-F238E27FC236}">
                <a16:creationId xmlns:a16="http://schemas.microsoft.com/office/drawing/2014/main" id="{E3CAD8F6-32DC-42DD-F17C-97F6A9CA77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860" y="312822"/>
            <a:ext cx="5706140" cy="6228919"/>
          </a:xfrm>
          <a:prstGeom prst="rect">
            <a:avLst/>
          </a:prstGeom>
        </p:spPr>
      </p:pic>
      <p:pic>
        <p:nvPicPr>
          <p:cNvPr id="7" name="Picture 6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49B09601-5624-D144-2143-92847B2015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832" y="5690830"/>
            <a:ext cx="693810" cy="69381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0732B32-D28B-E1AF-D965-A4F2D6BDF78F}"/>
              </a:ext>
            </a:extLst>
          </p:cNvPr>
          <p:cNvSpPr txBox="1">
            <a:spLocks/>
          </p:cNvSpPr>
          <p:nvPr userDrawn="1"/>
        </p:nvSpPr>
        <p:spPr>
          <a:xfrm>
            <a:off x="7458932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bg1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bg1"/>
                </a:solidFill>
              </a:rPr>
              <a:t>27.2.2025</a:t>
            </a:fld>
            <a:r>
              <a:rPr lang="fi-FI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24C6588-3CF6-8C6A-7EDC-746CA80B3D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6" name="Title Placeholder 8">
            <a:extLst>
              <a:ext uri="{FF2B5EF4-FFF2-40B4-BE49-F238E27FC236}">
                <a16:creationId xmlns:a16="http://schemas.microsoft.com/office/drawing/2014/main" id="{41411E92-330F-EFFD-7B25-3A597EA4B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0068" y="447566"/>
            <a:ext cx="4972286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5EA257E-471E-D86B-8CB0-A2EDD3B1ED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0070" y="1714596"/>
            <a:ext cx="4972284" cy="1326620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 Light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B9109A7-FD34-CF64-ACDA-29A9788E73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601" y="3198080"/>
            <a:ext cx="4271753" cy="2035102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C77B17-2DF7-5592-212D-AD363DE6AD7B}"/>
              </a:ext>
            </a:extLst>
          </p:cNvPr>
          <p:cNvSpPr/>
          <p:nvPr userDrawn="1"/>
        </p:nvSpPr>
        <p:spPr>
          <a:xfrm>
            <a:off x="1109646" y="2892056"/>
            <a:ext cx="2881781" cy="26826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A3706AB-051C-1754-9915-AA078EF500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4774" y="1701021"/>
            <a:ext cx="4085610" cy="36896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371666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FC166D3-DB22-2A63-BD15-D3F06DAEC7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573" y="1747185"/>
            <a:ext cx="7557027" cy="383490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3"/>
            <a:r>
              <a:rPr lang="en-US" dirty="0" err="1"/>
              <a:t>Listaus</a:t>
            </a:r>
            <a:r>
              <a:rPr lang="en-US" dirty="0"/>
              <a:t> 1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53D900DE-27B6-BD27-A69A-760F4A837027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3918F6B-BC49-83CB-187E-136DD3C8E1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Title Placeholder 8">
            <a:extLst>
              <a:ext uri="{FF2B5EF4-FFF2-40B4-BE49-F238E27FC236}">
                <a16:creationId xmlns:a16="http://schemas.microsoft.com/office/drawing/2014/main" id="{9FE938C3-DD02-9874-59BB-3289D2F1B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10831297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pic>
        <p:nvPicPr>
          <p:cNvPr id="3" name="Picture 2" descr="A black background with a black and white line&#10;&#10;Description automatically generated with medium confidence">
            <a:extLst>
              <a:ext uri="{FF2B5EF4-FFF2-40B4-BE49-F238E27FC236}">
                <a16:creationId xmlns:a16="http://schemas.microsoft.com/office/drawing/2014/main" id="{5100960A-1CE6-0031-70A5-44EEFF6FA8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5738037" y="321643"/>
            <a:ext cx="6057723" cy="62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7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ack and white background with a black and white pattern&#10;&#10;Description automatically generated with medium confidence">
            <a:extLst>
              <a:ext uri="{FF2B5EF4-FFF2-40B4-BE49-F238E27FC236}">
                <a16:creationId xmlns:a16="http://schemas.microsoft.com/office/drawing/2014/main" id="{DC6C59FD-1EF0-3757-3FAA-CCC73D8836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" y="1663"/>
            <a:ext cx="12009120" cy="685800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5288749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1714596"/>
            <a:ext cx="4707811" cy="1326620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654979-FB7A-957B-E222-A90F62D54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5705" y="3198080"/>
            <a:ext cx="4707811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  <p:pic>
        <p:nvPicPr>
          <p:cNvPr id="9" name="Picture 8" descr="A child wearing a helmet and holding a helmet to catch a ball&#10;&#10;Description automatically generated">
            <a:extLst>
              <a:ext uri="{FF2B5EF4-FFF2-40B4-BE49-F238E27FC236}">
                <a16:creationId xmlns:a16="http://schemas.microsoft.com/office/drawing/2014/main" id="{CA1E9699-14DA-A92A-EB0F-3498272595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8713" y="468668"/>
            <a:ext cx="4756134" cy="56066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6615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ack and white background with a black and white pattern&#10;&#10;Description automatically generated with medium confidence">
            <a:extLst>
              <a:ext uri="{FF2B5EF4-FFF2-40B4-BE49-F238E27FC236}">
                <a16:creationId xmlns:a16="http://schemas.microsoft.com/office/drawing/2014/main" id="{DC6C59FD-1EF0-3757-3FAA-CCC73D8836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" y="1663"/>
            <a:ext cx="12009120" cy="685800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5288749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1714596"/>
            <a:ext cx="4707811" cy="1326620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654979-FB7A-957B-E222-A90F62D54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671" y="3198080"/>
            <a:ext cx="4707811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Two girls wearing baseball uniforms and helmets&#10;&#10;Description automatically generated">
            <a:extLst>
              <a:ext uri="{FF2B5EF4-FFF2-40B4-BE49-F238E27FC236}">
                <a16:creationId xmlns:a16="http://schemas.microsoft.com/office/drawing/2014/main" id="{A17637AB-7DEF-D260-D941-044EB47F9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0688" y="807244"/>
            <a:ext cx="6018739" cy="605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8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CD4F2C-95D8-2A5C-D01C-3AD510EF4CB4}"/>
              </a:ext>
            </a:extLst>
          </p:cNvPr>
          <p:cNvSpPr/>
          <p:nvPr userDrawn="1"/>
        </p:nvSpPr>
        <p:spPr>
          <a:xfrm>
            <a:off x="391886" y="316259"/>
            <a:ext cx="11410254" cy="62289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 descr="A black and white swirly pattern&#10;&#10;Description automatically generated with medium confidence">
            <a:extLst>
              <a:ext uri="{FF2B5EF4-FFF2-40B4-BE49-F238E27FC236}">
                <a16:creationId xmlns:a16="http://schemas.microsoft.com/office/drawing/2014/main" id="{41E1B52D-CAA6-778B-B4AD-E261BA9AAC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054950" cy="685800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7515980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47566"/>
            <a:ext cx="4996375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1774897"/>
            <a:ext cx="4996373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654979-FB7A-957B-E222-A90F62D54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8642" y="3198080"/>
            <a:ext cx="4273732" cy="2310046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A person in a baseball uniform throwing a ball&#10;&#10;Description automatically generated">
            <a:extLst>
              <a:ext uri="{FF2B5EF4-FFF2-40B4-BE49-F238E27FC236}">
                <a16:creationId xmlns:a16="http://schemas.microsoft.com/office/drawing/2014/main" id="{7233D8BD-8910-B4B2-25CD-BA2FA4D72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488" y="312823"/>
            <a:ext cx="4836318" cy="6075446"/>
          </a:xfrm>
          <a:prstGeom prst="rect">
            <a:avLst/>
          </a:prstGeom>
        </p:spPr>
      </p:pic>
      <p:pic>
        <p:nvPicPr>
          <p:cNvPr id="9" name="Picture 8" descr="A logo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0EACE34F-6619-AF62-5803-1B47D4BEA20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431" y="5687655"/>
            <a:ext cx="700613" cy="7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65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CD4F2C-95D8-2A5C-D01C-3AD510EF4CB4}"/>
              </a:ext>
            </a:extLst>
          </p:cNvPr>
          <p:cNvSpPr/>
          <p:nvPr userDrawn="1"/>
        </p:nvSpPr>
        <p:spPr>
          <a:xfrm>
            <a:off x="391886" y="316259"/>
            <a:ext cx="11410254" cy="62289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 descr="A black and white swirly pattern&#10;&#10;Description automatically generated with medium confidence">
            <a:extLst>
              <a:ext uri="{FF2B5EF4-FFF2-40B4-BE49-F238E27FC236}">
                <a16:creationId xmlns:a16="http://schemas.microsoft.com/office/drawing/2014/main" id="{41E1B52D-CAA6-778B-B4AD-E261BA9AAC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180316" cy="685800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7515980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034" y="447566"/>
            <a:ext cx="4988042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3034" y="1774897"/>
            <a:ext cx="4988042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654979-FB7A-957B-E222-A90F62D54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2483" y="3198079"/>
            <a:ext cx="4278593" cy="2235747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logo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0EACE34F-6619-AF62-5803-1B47D4BEA2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431" y="5687655"/>
            <a:ext cx="700613" cy="700613"/>
          </a:xfrm>
          <a:prstGeom prst="rect">
            <a:avLst/>
          </a:prstGeom>
        </p:spPr>
      </p:pic>
      <p:pic>
        <p:nvPicPr>
          <p:cNvPr id="13" name="Picture 12" descr="A person holding a stick and a child holding a stick&#10;&#10;Description automatically generated">
            <a:extLst>
              <a:ext uri="{FF2B5EF4-FFF2-40B4-BE49-F238E27FC236}">
                <a16:creationId xmlns:a16="http://schemas.microsoft.com/office/drawing/2014/main" id="{79ADC4A8-A070-74A6-88FE-4D248A0A4B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170" y="447566"/>
            <a:ext cx="4278593" cy="587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67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F8229F-1B98-2A1B-E8BB-D7C6D984E300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yellow and black swirly lines&#10;&#10;Description automatically generated">
            <a:extLst>
              <a:ext uri="{FF2B5EF4-FFF2-40B4-BE49-F238E27FC236}">
                <a16:creationId xmlns:a16="http://schemas.microsoft.com/office/drawing/2014/main" id="{B3F41F64-F542-2747-BB0B-9B39C1D76D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172" y="0"/>
            <a:ext cx="11723828" cy="6858000"/>
          </a:xfrm>
          <a:prstGeom prst="rect">
            <a:avLst/>
          </a:prstGeom>
        </p:spPr>
      </p:pic>
      <p:pic>
        <p:nvPicPr>
          <p:cNvPr id="14" name="Picture 13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9721FE29-C877-1202-5C29-B21205275A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53" y="5690830"/>
            <a:ext cx="693810" cy="69381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bg1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bg1"/>
                </a:solidFill>
              </a:rPr>
              <a:t>27.2.2025</a:t>
            </a:fld>
            <a:r>
              <a:rPr lang="fi-FI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5288749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1774897"/>
            <a:ext cx="4707811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1966AE9-99FD-A444-CAFA-47C581134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5507" y="3198080"/>
            <a:ext cx="4707811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  <a:lvl7pPr marL="733425" indent="-285750">
              <a:buFont typeface="Museo Sans 500" panose="02000000000000000000" pitchFamily="2" charset="77"/>
              <a:buChar char="»"/>
              <a:defRPr/>
            </a:lvl7pPr>
          </a:lstStyle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pic>
        <p:nvPicPr>
          <p:cNvPr id="22" name="Picture 21" descr="A child holding a baseball bat&#10;&#10;Description automatically generated">
            <a:extLst>
              <a:ext uri="{FF2B5EF4-FFF2-40B4-BE49-F238E27FC236}">
                <a16:creationId xmlns:a16="http://schemas.microsoft.com/office/drawing/2014/main" id="{FC1CC982-8D58-B086-2441-DC33DBEE23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0710" y="0"/>
            <a:ext cx="4841126" cy="627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42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F8229F-1B98-2A1B-E8BB-D7C6D984E300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yellow and black swirly lines&#10;&#10;Description automatically generated">
            <a:extLst>
              <a:ext uri="{FF2B5EF4-FFF2-40B4-BE49-F238E27FC236}">
                <a16:creationId xmlns:a16="http://schemas.microsoft.com/office/drawing/2014/main" id="{B3F41F64-F542-2747-BB0B-9B39C1D76D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172" y="0"/>
            <a:ext cx="11723828" cy="6858000"/>
          </a:xfrm>
          <a:prstGeom prst="rect">
            <a:avLst/>
          </a:prstGeom>
        </p:spPr>
      </p:pic>
      <p:pic>
        <p:nvPicPr>
          <p:cNvPr id="14" name="Picture 13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9721FE29-C877-1202-5C29-B21205275A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53" y="5690830"/>
            <a:ext cx="693810" cy="69381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bg1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bg1"/>
                </a:solidFill>
              </a:rPr>
              <a:t>27.2.2025</a:t>
            </a:fld>
            <a:r>
              <a:rPr lang="fi-FI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5288749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1774897"/>
            <a:ext cx="4707811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1966AE9-99FD-A444-CAFA-47C581134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5705" y="3198080"/>
            <a:ext cx="4707811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pic>
        <p:nvPicPr>
          <p:cNvPr id="9" name="Picture 8" descr="A person wearing a helmet and holding a ball&#10;&#10;Description automatically generated">
            <a:extLst>
              <a:ext uri="{FF2B5EF4-FFF2-40B4-BE49-F238E27FC236}">
                <a16:creationId xmlns:a16="http://schemas.microsoft.com/office/drawing/2014/main" id="{37F32E41-1B87-94C4-2847-077822173C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9531" y="447566"/>
            <a:ext cx="3529013" cy="59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59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F8229F-1B98-2A1B-E8BB-D7C6D984E300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C56438-B471-79E1-2074-17055DF4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15" r="42645"/>
          <a:stretch/>
        </p:blipFill>
        <p:spPr>
          <a:xfrm>
            <a:off x="0" y="-7701"/>
            <a:ext cx="6615113" cy="6872845"/>
          </a:xfrm>
          <a:prstGeom prst="rect">
            <a:avLst/>
          </a:prstGeom>
        </p:spPr>
      </p:pic>
      <p:pic>
        <p:nvPicPr>
          <p:cNvPr id="14" name="Picture 13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9721FE29-C877-1202-5C29-B21205275A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832" y="5690830"/>
            <a:ext cx="693810" cy="69381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7458932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bg1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bg1"/>
                </a:solidFill>
              </a:rPr>
              <a:t>27.2.2025</a:t>
            </a:fld>
            <a:r>
              <a:rPr lang="fi-FI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813" y="447566"/>
            <a:ext cx="4455225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1815" y="1774897"/>
            <a:ext cx="4455223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1966AE9-99FD-A444-CAFA-47C581134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7500" y="3198080"/>
            <a:ext cx="4455223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pic>
        <p:nvPicPr>
          <p:cNvPr id="8" name="Picture 7" descr="Two boys wearing helmets and standing next to each other&#10;&#10;Description automatically generated">
            <a:extLst>
              <a:ext uri="{FF2B5EF4-FFF2-40B4-BE49-F238E27FC236}">
                <a16:creationId xmlns:a16="http://schemas.microsoft.com/office/drawing/2014/main" id="{A0B780C8-2C53-0FBD-060E-E843DE8768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956" y="578644"/>
            <a:ext cx="4056668" cy="572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52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F8229F-1B98-2A1B-E8BB-D7C6D984E300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397465-886C-0661-2E73-0B6A2D59A1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15" r="42645"/>
          <a:stretch/>
        </p:blipFill>
        <p:spPr>
          <a:xfrm>
            <a:off x="0" y="-7701"/>
            <a:ext cx="6615113" cy="6872845"/>
          </a:xfrm>
          <a:prstGeom prst="rect">
            <a:avLst/>
          </a:prstGeom>
        </p:spPr>
      </p:pic>
      <p:pic>
        <p:nvPicPr>
          <p:cNvPr id="14" name="Picture 13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9721FE29-C877-1202-5C29-B21205275A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832" y="5690830"/>
            <a:ext cx="693810" cy="693810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832684-0E43-09D6-D000-D2D22508A0F0}"/>
              </a:ext>
            </a:extLst>
          </p:cNvPr>
          <p:cNvSpPr txBox="1">
            <a:spLocks/>
          </p:cNvSpPr>
          <p:nvPr userDrawn="1"/>
        </p:nvSpPr>
        <p:spPr>
          <a:xfrm>
            <a:off x="7458932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bg1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bg1"/>
                </a:solidFill>
              </a:rPr>
              <a:t>27.2.2025</a:t>
            </a:fld>
            <a:r>
              <a:rPr lang="fi-FI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A7003E-1950-6589-2AEF-1883B6AD6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EDD55FB-140E-50A2-CCD3-9A115211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423" y="447566"/>
            <a:ext cx="4455225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99B7CDE-6C34-6462-313C-EDB56CD3A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0425" y="1774897"/>
            <a:ext cx="4455223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0C0DD-B5E3-229F-A45F-BA9EC005F68F}"/>
              </a:ext>
            </a:extLst>
          </p:cNvPr>
          <p:cNvSpPr/>
          <p:nvPr userDrawn="1"/>
        </p:nvSpPr>
        <p:spPr>
          <a:xfrm>
            <a:off x="4574549" y="0"/>
            <a:ext cx="7617451" cy="679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1966AE9-99FD-A444-CAFA-47C581134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7500" y="3198080"/>
            <a:ext cx="4455223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pic>
        <p:nvPicPr>
          <p:cNvPr id="9" name="Picture 8" descr="A person wearing a blue and white jersey&#10;&#10;Description automatically generated">
            <a:extLst>
              <a:ext uri="{FF2B5EF4-FFF2-40B4-BE49-F238E27FC236}">
                <a16:creationId xmlns:a16="http://schemas.microsoft.com/office/drawing/2014/main" id="{BB832E69-DC27-874B-3F39-9162C50399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4456" y="542925"/>
            <a:ext cx="2214563" cy="577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06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E9AFAF-DD40-8299-B671-A3E6AC67E907}"/>
              </a:ext>
            </a:extLst>
          </p:cNvPr>
          <p:cNvSpPr/>
          <p:nvPr userDrawn="1"/>
        </p:nvSpPr>
        <p:spPr>
          <a:xfrm>
            <a:off x="391886" y="316259"/>
            <a:ext cx="11410254" cy="62289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3" name="Picture 22" descr="A black background with white lines&#10;&#10;Description automatically generated">
            <a:extLst>
              <a:ext uri="{FF2B5EF4-FFF2-40B4-BE49-F238E27FC236}">
                <a16:creationId xmlns:a16="http://schemas.microsoft.com/office/drawing/2014/main" id="{1719621C-2876-4643-0958-3BD76DAE99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089" y="1"/>
            <a:ext cx="11289911" cy="6858000"/>
          </a:xfrm>
          <a:prstGeom prst="rect">
            <a:avLst/>
          </a:prstGeom>
        </p:spPr>
      </p:pic>
      <p:pic>
        <p:nvPicPr>
          <p:cNvPr id="21" name="Picture 20" descr="A logo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5636E9A4-758F-C296-8715-0F17BEFA49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089" y="4665535"/>
            <a:ext cx="1641730" cy="164173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C9EFA1C-B875-1988-DDC0-1A1D83D49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56322" y="4065988"/>
            <a:ext cx="5057803" cy="1420412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7" name="Title Placeholder 8">
            <a:extLst>
              <a:ext uri="{FF2B5EF4-FFF2-40B4-BE49-F238E27FC236}">
                <a16:creationId xmlns:a16="http://schemas.microsoft.com/office/drawing/2014/main" id="{BF26E29D-EE46-D10C-2801-E3E813DF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406" y="1519740"/>
            <a:ext cx="7696586" cy="5974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200" b="1" i="1">
                <a:latin typeface="Metropolis Black" pitchFamily="2" charset="77"/>
              </a:defRPr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7C8CFE5-98C3-39BB-9F16-30DB68C84F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0" y="2116056"/>
            <a:ext cx="7090117" cy="620713"/>
          </a:xfrm>
        </p:spPr>
        <p:txBody>
          <a:bodyPr/>
          <a:lstStyle>
            <a:lvl1pPr>
              <a:defRPr sz="5200" b="1" i="1">
                <a:ln w="19050">
                  <a:solidFill>
                    <a:schemeClr val="tx2"/>
                  </a:solidFill>
                </a:ln>
                <a:noFill/>
                <a:latin typeface="Metropolis Black" pitchFamily="2" charset="77"/>
              </a:defRPr>
            </a:lvl1pPr>
          </a:lstStyle>
          <a:p>
            <a:pPr lvl="0"/>
            <a:r>
              <a:rPr lang="en-US" dirty="0"/>
              <a:t>KI</a:t>
            </a:r>
            <a:r>
              <a:rPr lang="en-GB" dirty="0"/>
              <a:t>RJOITA OTSIKKO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FE922A1-E3B1-A1B5-55F2-4AA10BFBA9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859" y="2835326"/>
            <a:ext cx="7758113" cy="692150"/>
          </a:xfrm>
          <a:ln>
            <a:noFill/>
          </a:ln>
        </p:spPr>
        <p:txBody>
          <a:bodyPr/>
          <a:lstStyle>
            <a:lvl1pPr>
              <a:defRPr sz="5200" b="1" i="1">
                <a:solidFill>
                  <a:schemeClr val="tx2"/>
                </a:solidFill>
                <a:latin typeface="Metropolis Black" pitchFamily="2" charset="77"/>
              </a:defRPr>
            </a:lvl1pPr>
          </a:lstStyle>
          <a:p>
            <a:pPr lvl="0"/>
            <a:r>
              <a:rPr lang="en-US" dirty="0"/>
              <a:t>KIRJOITA OTSIKKO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847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30577F-5D82-9845-0B60-D5DE6BEFE962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A yellow and green lines on a black background&#10;&#10;Description automatically generated">
            <a:extLst>
              <a:ext uri="{FF2B5EF4-FFF2-40B4-BE49-F238E27FC236}">
                <a16:creationId xmlns:a16="http://schemas.microsoft.com/office/drawing/2014/main" id="{D30C19A0-736E-83D6-EBDB-1DD2131ABD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876" y="4954"/>
            <a:ext cx="11289124" cy="685800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C9EFA1C-B875-1988-DDC0-1A1D83D49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63637" y="4065988"/>
            <a:ext cx="5057803" cy="1420412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bg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696D583-AF59-2672-850C-469518265253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3" name="Picture 2" descr="A white logo with a triangle and a circle of leaves&#10;&#10;Description automatically generated">
            <a:extLst>
              <a:ext uri="{FF2B5EF4-FFF2-40B4-BE49-F238E27FC236}">
                <a16:creationId xmlns:a16="http://schemas.microsoft.com/office/drawing/2014/main" id="{40299C96-3F37-CAE5-A955-9E9FB6B9F1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876" y="4665928"/>
            <a:ext cx="1640943" cy="1640943"/>
          </a:xfrm>
          <a:prstGeom prst="rect">
            <a:avLst/>
          </a:prstGeom>
        </p:spPr>
      </p:pic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C19AB5B8-C459-BBE3-6C67-34CF18FC2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406" y="1519740"/>
            <a:ext cx="7696586" cy="5974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200" b="1" i="1">
                <a:solidFill>
                  <a:schemeClr val="bg1"/>
                </a:solidFill>
                <a:latin typeface="Metropolis Black" pitchFamily="2" charset="77"/>
              </a:defRPr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F79D2C3-29E4-6740-0552-243C8BCCC8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0" y="2116056"/>
            <a:ext cx="7090117" cy="620713"/>
          </a:xfrm>
        </p:spPr>
        <p:txBody>
          <a:bodyPr/>
          <a:lstStyle>
            <a:lvl1pPr>
              <a:defRPr sz="5200" b="1" i="1">
                <a:ln w="19050">
                  <a:noFill/>
                </a:ln>
                <a:solidFill>
                  <a:schemeClr val="accent2"/>
                </a:solidFill>
                <a:latin typeface="Metropolis Black" pitchFamily="2" charset="77"/>
              </a:defRPr>
            </a:lvl1pPr>
          </a:lstStyle>
          <a:p>
            <a:pPr lvl="0"/>
            <a:r>
              <a:rPr lang="en-US" dirty="0"/>
              <a:t>KI</a:t>
            </a:r>
            <a:r>
              <a:rPr lang="en-GB" dirty="0"/>
              <a:t>RJOITA OTSIKKO</a:t>
            </a:r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A9A93F9-D761-03D9-B5CC-1B98DF2655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859" y="2835326"/>
            <a:ext cx="7758113" cy="692150"/>
          </a:xfrm>
          <a:ln>
            <a:noFill/>
          </a:ln>
        </p:spPr>
        <p:txBody>
          <a:bodyPr/>
          <a:lstStyle>
            <a:lvl1pPr>
              <a:defRPr sz="5200" b="1" i="1">
                <a:solidFill>
                  <a:schemeClr val="bg1"/>
                </a:solidFill>
                <a:latin typeface="Metropolis Black" pitchFamily="2" charset="77"/>
              </a:defRPr>
            </a:lvl1pPr>
          </a:lstStyle>
          <a:p>
            <a:pPr lvl="0"/>
            <a:r>
              <a:rPr lang="en-US" dirty="0"/>
              <a:t>KIRJOITA OTSIKKO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8034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lines&#10;&#10;Description automatically generated">
            <a:extLst>
              <a:ext uri="{FF2B5EF4-FFF2-40B4-BE49-F238E27FC236}">
                <a16:creationId xmlns:a16="http://schemas.microsoft.com/office/drawing/2014/main" id="{5A0FF350-9EF0-EBAD-7F2B-1F5C78C65F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2"/>
          <a:stretch/>
        </p:blipFill>
        <p:spPr>
          <a:xfrm flipV="1">
            <a:off x="1140987" y="309489"/>
            <a:ext cx="10655598" cy="6239022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9A65B6E-29E7-431A-A985-F47A2DD79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E411AB98-82ED-4D5E-16A0-F7579AB72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7564063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60878B2-14AE-8B6C-4F5B-402BC7BD56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1774897"/>
            <a:ext cx="7564061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9D1ED90-5551-4B6C-80C0-9014B287B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51" y="3198080"/>
            <a:ext cx="7564061" cy="2361904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 marL="216000" indent="0">
              <a:buNone/>
              <a:defRPr sz="1600"/>
            </a:lvl4pPr>
          </a:lstStyle>
          <a:p>
            <a:pPr marL="432000" marR="0" lvl="3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Museo Sans 500" panose="02000000000000000000" pitchFamily="2" charset="77"/>
              <a:buChar char="»"/>
              <a:tabLst/>
              <a:defRPr/>
            </a:pPr>
            <a:r>
              <a:rPr lang="en-US" dirty="0" err="1"/>
              <a:t>Listaus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B45296-BD4E-7504-38FB-DE6E5D755DAD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1296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lines&#10;&#10;Description automatically generated">
            <a:extLst>
              <a:ext uri="{FF2B5EF4-FFF2-40B4-BE49-F238E27FC236}">
                <a16:creationId xmlns:a16="http://schemas.microsoft.com/office/drawing/2014/main" id="{68D9148D-A463-1276-7986-C0E6493A25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017973" y="859154"/>
            <a:ext cx="7778612" cy="5684573"/>
          </a:xfrm>
          <a:prstGeom prst="rect">
            <a:avLst/>
          </a:prstGeom>
        </p:spPr>
      </p:pic>
      <p:sp>
        <p:nvSpPr>
          <p:cNvPr id="3" name="Title Placeholder 8">
            <a:extLst>
              <a:ext uri="{FF2B5EF4-FFF2-40B4-BE49-F238E27FC236}">
                <a16:creationId xmlns:a16="http://schemas.microsoft.com/office/drawing/2014/main" id="{BF5C9A8E-51E7-EA09-3E3C-ED2BB3FA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10831297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2235AEC-13AB-44DD-EA2E-FD9763AF68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573" y="1947753"/>
            <a:ext cx="2854084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27BD38D-CCBF-0352-E512-EA8C124687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5" y="2558804"/>
            <a:ext cx="2854084" cy="16233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53FDC33-14E0-0AFA-038A-F6FB245C4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575" y="4245836"/>
            <a:ext cx="2854084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>
              <a:defRPr sz="1600"/>
            </a:lvl4pPr>
          </a:lstStyle>
          <a:p>
            <a:pPr lvl="3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E1946E02-D9FD-1484-AC97-65D86007BC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63987" y="1947753"/>
            <a:ext cx="3076360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0DEB7BC6-1255-2D57-5DC0-7093FB6E32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3989" y="2558804"/>
            <a:ext cx="3076360" cy="16233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874F0064-9285-6BF9-B109-25A983D398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63989" y="4245836"/>
            <a:ext cx="3076360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>
              <a:defRPr sz="1600"/>
            </a:lvl4pPr>
          </a:lstStyle>
          <a:p>
            <a:pPr lvl="3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04B8856D-9852-F8FB-65F6-3A8BF25CE4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1661" y="1947753"/>
            <a:ext cx="3076360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46F07EB5-4CF7-F70A-D573-25F226E07C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31663" y="2558804"/>
            <a:ext cx="3076360" cy="16233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FF0ADF41-3B39-673E-2B00-578BC293EF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31663" y="4245836"/>
            <a:ext cx="3076360" cy="143873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  <a:lvl4pPr>
              <a:defRPr sz="1600"/>
            </a:lvl4pPr>
          </a:lstStyle>
          <a:p>
            <a:pPr lvl="3"/>
            <a:r>
              <a:rPr lang="en-US" dirty="0" err="1"/>
              <a:t>Listaus</a:t>
            </a:r>
            <a:r>
              <a:rPr lang="en-US" dirty="0"/>
              <a:t> 2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C9D2D05-1E4D-01E1-02FA-B3C0FF9D8054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2855C-4F25-C8BB-4273-D93D18491D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8871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background with a black and white line&#10;&#10;Description automatically generated with medium confidence">
            <a:extLst>
              <a:ext uri="{FF2B5EF4-FFF2-40B4-BE49-F238E27FC236}">
                <a16:creationId xmlns:a16="http://schemas.microsoft.com/office/drawing/2014/main" id="{A0961E0F-4290-9E0E-38B0-A06A972C7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8037" y="321644"/>
            <a:ext cx="6057723" cy="6241974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8017867-5D1C-4CC8-2D3B-24F80FBE5005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91A1993-C680-6423-2AFF-62C845A5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026E6C6-6044-3544-02EB-3A4449E04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10831297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A288295-6DDA-6DC5-F548-8671B4B1E2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573" y="1947753"/>
            <a:ext cx="2854084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F8634C1-D132-E466-0131-48B1BCE1A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5" y="2445317"/>
            <a:ext cx="2854084" cy="1120843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639D5ED-75D8-B8ED-58D7-7A26ED1BB0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63987" y="1947753"/>
            <a:ext cx="3076360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CF55ED67-D8CC-70C1-1DF6-EF39C609D5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3989" y="2445317"/>
            <a:ext cx="3076360" cy="1120843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AD2F46-B7E0-2BF1-D3F6-E5BC173527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2573" y="3804367"/>
            <a:ext cx="2854084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3F20341-41A6-04D9-B135-8D3C4F558E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575" y="4312907"/>
            <a:ext cx="2854084" cy="1260574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CEE9741D-8BC6-43E6-6806-F663A75DF5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63987" y="3804367"/>
            <a:ext cx="3076360" cy="351073"/>
          </a:xfrm>
          <a:prstGeom prst="rect">
            <a:avLst/>
          </a:prstGeom>
        </p:spPr>
        <p:txBody>
          <a:bodyPr/>
          <a:lstStyle>
            <a:lvl1pPr>
              <a:defRPr sz="1800" b="1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F4CAF96-9D45-576E-B3C4-F6A04E2889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63989" y="4312907"/>
            <a:ext cx="3076360" cy="1260574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0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background with white lines&#10;&#10;Description automatically generated">
            <a:extLst>
              <a:ext uri="{FF2B5EF4-FFF2-40B4-BE49-F238E27FC236}">
                <a16:creationId xmlns:a16="http://schemas.microsoft.com/office/drawing/2014/main" id="{4C3C1EF9-E376-CB31-3BFA-52D523C22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973" y="315457"/>
            <a:ext cx="7778612" cy="5684573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CF2772-9A5C-CB2D-47C4-B8E831D8C030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6270E29-0CD6-5FCF-4DD2-2F4B88306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" name="Title Placeholder 8">
            <a:extLst>
              <a:ext uri="{FF2B5EF4-FFF2-40B4-BE49-F238E27FC236}">
                <a16:creationId xmlns:a16="http://schemas.microsoft.com/office/drawing/2014/main" id="{E5F29808-E2A5-D292-7C54-E9321355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10831297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06E0EB-1E0F-FFDD-F010-E72955A399B1}"/>
              </a:ext>
            </a:extLst>
          </p:cNvPr>
          <p:cNvSpPr/>
          <p:nvPr userDrawn="1"/>
        </p:nvSpPr>
        <p:spPr>
          <a:xfrm>
            <a:off x="717972" y="2377440"/>
            <a:ext cx="2338266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47F900A9-0145-81DB-6F5A-A3B344B9A2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3260" y="1653584"/>
            <a:ext cx="2892882" cy="2381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19ECAC-96CD-DF55-73BD-96B2CED5769F}"/>
              </a:ext>
            </a:extLst>
          </p:cNvPr>
          <p:cNvSpPr/>
          <p:nvPr userDrawn="1"/>
        </p:nvSpPr>
        <p:spPr>
          <a:xfrm>
            <a:off x="4637317" y="2377440"/>
            <a:ext cx="2338265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4269C57-9EAD-C64A-86B5-150F37E80C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2606" y="1653584"/>
            <a:ext cx="2892882" cy="2381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1AB07A-F8D1-29A3-9CD9-0367D52DB909}"/>
              </a:ext>
            </a:extLst>
          </p:cNvPr>
          <p:cNvSpPr/>
          <p:nvPr userDrawn="1"/>
        </p:nvSpPr>
        <p:spPr>
          <a:xfrm>
            <a:off x="8455700" y="2377440"/>
            <a:ext cx="2338264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2C7ADC9C-EEE4-57F9-0235-F666A667079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10987" y="1653584"/>
            <a:ext cx="2892881" cy="2381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3331DC3-22CE-0534-7702-11B24FEF55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73" y="4494132"/>
            <a:ext cx="3093569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585F780-B879-44DC-A1A9-1CAD4F6AD4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34973" y="4494132"/>
            <a:ext cx="3093569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5EF29A9-6885-6A91-4277-3D16F4E186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7330" y="4494132"/>
            <a:ext cx="3093569" cy="120601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0"/>
            <a:r>
              <a:rPr lang="en-US" dirty="0" err="1"/>
              <a:t>Leipäteksti</a:t>
            </a:r>
            <a:r>
              <a:rPr lang="en-US" dirty="0"/>
              <a:t> lorem ipsum</a:t>
            </a:r>
          </a:p>
        </p:txBody>
      </p:sp>
    </p:spTree>
    <p:extLst>
      <p:ext uri="{BB962C8B-B14F-4D97-AF65-F5344CB8AC3E}">
        <p14:creationId xmlns:p14="http://schemas.microsoft.com/office/powerpoint/2010/main" val="3047622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i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6EBA0-FDEE-54B8-19BE-45B6203839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"/>
          <a:stretch/>
        </p:blipFill>
        <p:spPr>
          <a:xfrm>
            <a:off x="6096000" y="-5115"/>
            <a:ext cx="6095999" cy="6863115"/>
          </a:xfrm>
          <a:prstGeom prst="rect">
            <a:avLst/>
          </a:prstGeom>
        </p:spPr>
      </p:pic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8B88EE9-3EB1-6874-6A49-1C9E47DD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58" y="422732"/>
            <a:ext cx="4649395" cy="1260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325DD04-401D-B220-0F0A-C415AA390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8016" y="1761942"/>
            <a:ext cx="4649395" cy="2169047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C251AB1-DD62-4817-8E0C-9217CC8A0386}"/>
              </a:ext>
            </a:extLst>
          </p:cNvPr>
          <p:cNvSpPr txBox="1">
            <a:spLocks/>
          </p:cNvSpPr>
          <p:nvPr userDrawn="1"/>
        </p:nvSpPr>
        <p:spPr>
          <a:xfrm>
            <a:off x="1458413" y="6222236"/>
            <a:ext cx="2933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/>
              <a:t>Suomen Pesäpalloliitto ry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2E947F2-7CCD-9F3E-6762-C2F3A4B6A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1381" y="6215546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3802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i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A3706AB-051C-1754-9915-AA078EF500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8B88EE9-3EB1-6874-6A49-1C9E47DD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58" y="422732"/>
            <a:ext cx="4649395" cy="1260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325DD04-401D-B220-0F0A-C415AA390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8016" y="1761942"/>
            <a:ext cx="4649395" cy="2169047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C251AB1-DD62-4817-8E0C-9217CC8A0386}"/>
              </a:ext>
            </a:extLst>
          </p:cNvPr>
          <p:cNvSpPr txBox="1">
            <a:spLocks/>
          </p:cNvSpPr>
          <p:nvPr userDrawn="1"/>
        </p:nvSpPr>
        <p:spPr>
          <a:xfrm>
            <a:off x="1458413" y="6222236"/>
            <a:ext cx="2933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/>
              <a:t>Suomen Pesäpalloliitto ry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2E947F2-7CCD-9F3E-6762-C2F3A4B6A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1381" y="6215546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057246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&#10;&#10;Description automatically generated">
            <a:extLst>
              <a:ext uri="{FF2B5EF4-FFF2-40B4-BE49-F238E27FC236}">
                <a16:creationId xmlns:a16="http://schemas.microsoft.com/office/drawing/2014/main" id="{C7B92D44-1EA6-911B-397D-56F2C71EA2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096000" cy="6858000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E11234F2-C5CE-E975-4FC5-E853AC536B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8180" y="422732"/>
            <a:ext cx="4650932" cy="1260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9624B9-5CDA-5578-ECD3-9D95F4702EFA}"/>
              </a:ext>
            </a:extLst>
          </p:cNvPr>
          <p:cNvSpPr txBox="1">
            <a:spLocks/>
          </p:cNvSpPr>
          <p:nvPr userDrawn="1"/>
        </p:nvSpPr>
        <p:spPr>
          <a:xfrm>
            <a:off x="7515266" y="6231342"/>
            <a:ext cx="24806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/>
              <a:t>Suomen Pesäpalloliitto ry</a:t>
            </a:r>
          </a:p>
        </p:txBody>
      </p:sp>
      <p:pic>
        <p:nvPicPr>
          <p:cNvPr id="12" name="Picture 11" descr="A picture containing text, balloon, aircraft&#10;&#10;Description automatically generated">
            <a:extLst>
              <a:ext uri="{FF2B5EF4-FFF2-40B4-BE49-F238E27FC236}">
                <a16:creationId xmlns:a16="http://schemas.microsoft.com/office/drawing/2014/main" id="{61AE0829-8E57-C9CE-3291-B4097CB633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121" y="6026329"/>
            <a:ext cx="704244" cy="704244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C8A8C81-52F5-6B0A-4B17-53379D8A68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1299" y="1756952"/>
            <a:ext cx="4637068" cy="2169047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9C346E-B6AF-2E6B-F698-90FAC1BB7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1381" y="6215546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77459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i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62324755-3594-C02F-D748-9CC0E3BC4E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740"/>
            <a:ext cx="6096000" cy="6856260"/>
          </a:xfrm>
          <a:prstGeom prst="rect">
            <a:avLst/>
          </a:prstGeom>
        </p:spPr>
      </p:pic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8B88EE9-3EB1-6874-6A49-1C9E47DD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58" y="422732"/>
            <a:ext cx="4649395" cy="1260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325DD04-401D-B220-0F0A-C415AA390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8016" y="1761942"/>
            <a:ext cx="4649395" cy="2169047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C251AB1-DD62-4817-8E0C-9217CC8A0386}"/>
              </a:ext>
            </a:extLst>
          </p:cNvPr>
          <p:cNvSpPr txBox="1">
            <a:spLocks/>
          </p:cNvSpPr>
          <p:nvPr userDrawn="1"/>
        </p:nvSpPr>
        <p:spPr>
          <a:xfrm>
            <a:off x="1458413" y="6222236"/>
            <a:ext cx="2933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/>
              <a:t>Suomen Pesäpalloliitto ry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2E947F2-7CCD-9F3E-6762-C2F3A4B6A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1381" y="6215546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9814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va ja teks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834114D-4E0F-9D33-5B9F-D330AA539E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E11234F2-C5CE-E975-4FC5-E853AC536B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8180" y="422732"/>
            <a:ext cx="4650932" cy="1260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KIRJOITA OTSIKKO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9624B9-5CDA-5578-ECD3-9D95F4702EFA}"/>
              </a:ext>
            </a:extLst>
          </p:cNvPr>
          <p:cNvSpPr txBox="1">
            <a:spLocks/>
          </p:cNvSpPr>
          <p:nvPr userDrawn="1"/>
        </p:nvSpPr>
        <p:spPr>
          <a:xfrm>
            <a:off x="7515266" y="6231342"/>
            <a:ext cx="24806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/>
              <a:t>Suomen Pesäpalloliitto ry</a:t>
            </a:r>
          </a:p>
        </p:txBody>
      </p:sp>
      <p:pic>
        <p:nvPicPr>
          <p:cNvPr id="12" name="Picture 11" descr="A picture containing text, balloon, aircraft&#10;&#10;Description automatically generated">
            <a:extLst>
              <a:ext uri="{FF2B5EF4-FFF2-40B4-BE49-F238E27FC236}">
                <a16:creationId xmlns:a16="http://schemas.microsoft.com/office/drawing/2014/main" id="{61AE0829-8E57-C9CE-3291-B4097CB63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121" y="6026329"/>
            <a:ext cx="704244" cy="704244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C8A8C81-52F5-6B0A-4B17-53379D8A68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1299" y="1756952"/>
            <a:ext cx="4637068" cy="2169047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Leipäteksti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9C346E-B6AF-2E6B-F698-90FAC1BB7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1381" y="6215546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83855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FC166D3-DB22-2A63-BD15-D3F06DAEC7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574" y="1747185"/>
            <a:ext cx="7000418" cy="3834908"/>
          </a:xfrm>
          <a:prstGeom prst="rect">
            <a:avLst/>
          </a:prstGeom>
        </p:spPr>
        <p:txBody>
          <a:bodyPr/>
          <a:lstStyle>
            <a:lvl1pPr marL="432000" indent="-216000">
              <a:buClr>
                <a:schemeClr val="tx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Metropolis" pitchFamily="2" charset="77"/>
              </a:defRPr>
            </a:lvl1pPr>
          </a:lstStyle>
          <a:p>
            <a:pPr lvl="3"/>
            <a:r>
              <a:rPr lang="en-US" dirty="0" err="1"/>
              <a:t>Listaus</a:t>
            </a:r>
            <a:r>
              <a:rPr lang="en-US" dirty="0"/>
              <a:t> 1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53D900DE-27B6-BD27-A69A-760F4A837027}"/>
              </a:ext>
            </a:extLst>
          </p:cNvPr>
          <p:cNvSpPr txBox="1">
            <a:spLocks/>
          </p:cNvSpPr>
          <p:nvPr userDrawn="1"/>
        </p:nvSpPr>
        <p:spPr>
          <a:xfrm>
            <a:off x="1347153" y="5871685"/>
            <a:ext cx="3227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120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dirty="0">
                <a:solidFill>
                  <a:schemeClr val="tx2"/>
                </a:solidFill>
              </a:rPr>
              <a:t>Suomen Pesäpalloliitto ry  </a:t>
            </a:r>
            <a:fld id="{B20148F9-3FFC-954A-B17B-0AD005C17A3D}" type="datetime1">
              <a:rPr lang="fi-FI" sz="1100" smtClean="0">
                <a:solidFill>
                  <a:schemeClr val="tx2"/>
                </a:solidFill>
              </a:rPr>
              <a:t>27.2.2025</a:t>
            </a:fld>
            <a:r>
              <a:rPr lang="fi-FI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3918F6B-BC49-83CB-187E-136DD3C8E1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Title Placeholder 8">
            <a:extLst>
              <a:ext uri="{FF2B5EF4-FFF2-40B4-BE49-F238E27FC236}">
                <a16:creationId xmlns:a16="http://schemas.microsoft.com/office/drawing/2014/main" id="{9FE938C3-DD02-9874-59BB-3289D2F1B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10831297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pic>
        <p:nvPicPr>
          <p:cNvPr id="3" name="Picture 2" descr="A black background with a black and white line&#10;&#10;Description automatically generated with medium confidence">
            <a:extLst>
              <a:ext uri="{FF2B5EF4-FFF2-40B4-BE49-F238E27FC236}">
                <a16:creationId xmlns:a16="http://schemas.microsoft.com/office/drawing/2014/main" id="{5100960A-1CE6-0031-70A5-44EEFF6FA8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5738037" y="321643"/>
            <a:ext cx="6057723" cy="6227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404540-2086-46AD-8053-D4494346D73E}"/>
              </a:ext>
            </a:extLst>
          </p:cNvPr>
          <p:cNvSpPr/>
          <p:nvPr userDrawn="1"/>
        </p:nvSpPr>
        <p:spPr>
          <a:xfrm>
            <a:off x="9230688" y="2032186"/>
            <a:ext cx="2008463" cy="37338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AA5F7C7E-A9AF-C797-693F-AFFC89D233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29600" y="826168"/>
            <a:ext cx="2847474" cy="47559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3754601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C9074-81C3-1584-1290-5175747D44A1}"/>
              </a:ext>
            </a:extLst>
          </p:cNvPr>
          <p:cNvSpPr/>
          <p:nvPr userDrawn="1"/>
        </p:nvSpPr>
        <p:spPr>
          <a:xfrm>
            <a:off x="391886" y="316259"/>
            <a:ext cx="11417342" cy="62289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1AF1D-F2D2-A039-03C9-648F964FE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755" y="1697269"/>
            <a:ext cx="10669920" cy="4256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1"/>
            <a:r>
              <a:rPr lang="en-US" dirty="0" err="1"/>
              <a:t>Otsikko</a:t>
            </a:r>
            <a:endParaRPr lang="en-US" dirty="0"/>
          </a:p>
          <a:p>
            <a:pPr lvl="2"/>
            <a:r>
              <a:rPr lang="en-US" dirty="0" err="1"/>
              <a:t>Leipäteksti</a:t>
            </a:r>
            <a:endParaRPr lang="en-US" dirty="0"/>
          </a:p>
          <a:p>
            <a:pPr lvl="3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4"/>
            <a:r>
              <a:rPr lang="en-US" dirty="0" err="1"/>
              <a:t>Listaus</a:t>
            </a:r>
            <a:r>
              <a:rPr lang="en-US" dirty="0"/>
              <a:t> 2	</a:t>
            </a:r>
          </a:p>
          <a:p>
            <a:pPr lvl="5"/>
            <a:r>
              <a:rPr lang="en-US" dirty="0" err="1"/>
              <a:t>Listaus</a:t>
            </a:r>
            <a:r>
              <a:rPr lang="en-US" dirty="0"/>
              <a:t> 1</a:t>
            </a:r>
          </a:p>
          <a:p>
            <a:pPr lvl="6"/>
            <a:r>
              <a:rPr lang="en-US" dirty="0" err="1"/>
              <a:t>Listaus</a:t>
            </a:r>
            <a:r>
              <a:rPr lang="en-US" dirty="0"/>
              <a:t> 2</a:t>
            </a:r>
          </a:p>
          <a:p>
            <a:pPr lvl="4"/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B5AF4CB-1CE5-1A14-A725-34F6711C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70" y="447566"/>
            <a:ext cx="10687338" cy="1206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81587-0326-FF1E-637D-E2CC47FA0BB0}"/>
              </a:ext>
            </a:extLst>
          </p:cNvPr>
          <p:cNvSpPr txBox="1"/>
          <p:nvPr userDrawn="1"/>
        </p:nvSpPr>
        <p:spPr>
          <a:xfrm>
            <a:off x="484909" y="8659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6" name="Picture 5" descr="A logo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D2668F14-9CC1-60BB-A83E-6C4ABD014279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548" y="5687655"/>
            <a:ext cx="700613" cy="70061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F9817F-35FD-4F30-98C1-E5AE3673A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2233" y="5850420"/>
            <a:ext cx="473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608370A-2412-4745-B600-C478B229E67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828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01" r:id="rId2"/>
    <p:sldLayoutId id="2147483661" r:id="rId3"/>
    <p:sldLayoutId id="2147483707" r:id="rId4"/>
    <p:sldLayoutId id="2147483711" r:id="rId5"/>
    <p:sldLayoutId id="2147483712" r:id="rId6"/>
    <p:sldLayoutId id="2147483672" r:id="rId7"/>
    <p:sldLayoutId id="2147483697" r:id="rId8"/>
    <p:sldLayoutId id="2147483705" r:id="rId9"/>
    <p:sldLayoutId id="2147483706" r:id="rId10"/>
    <p:sldLayoutId id="2147483714" r:id="rId11"/>
    <p:sldLayoutId id="2147483708" r:id="rId12"/>
    <p:sldLayoutId id="2147483709" r:id="rId13"/>
    <p:sldLayoutId id="2147483710" r:id="rId14"/>
    <p:sldLayoutId id="2147483713" r:id="rId15"/>
    <p:sldLayoutId id="2147483675" r:id="rId16"/>
    <p:sldLayoutId id="2147483704" r:id="rId17"/>
    <p:sldLayoutId id="2147483679" r:id="rId18"/>
    <p:sldLayoutId id="2147483673" r:id="rId19"/>
    <p:sldLayoutId id="2147483683" r:id="rId20"/>
    <p:sldLayoutId id="2147483662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2"/>
          </a:solidFill>
          <a:latin typeface="Metropolis Extra Bold" pitchFamily="2" charset="77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Metropolis" pitchFamily="2" charset="77"/>
          <a:ea typeface="Verdana" panose="020B0604030504040204" pitchFamily="34" charset="0"/>
          <a:cs typeface="Verdana" panose="020B0604030504040204" pitchFamily="34" charset="0"/>
        </a:defRPr>
      </a:lvl1pPr>
      <a:lvl2pPr marL="635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tabLst/>
        <a:defRPr sz="1800" b="1" i="0" kern="1200">
          <a:solidFill>
            <a:schemeClr val="tx1"/>
          </a:solidFill>
          <a:latin typeface="Metropolis" pitchFamily="2" charset="77"/>
          <a:ea typeface="+mn-ea"/>
          <a:cs typeface="Calibri Light" panose="020F0302020204030204" pitchFamily="34" charset="0"/>
        </a:defRPr>
      </a:lvl2pPr>
      <a:lvl3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00"/>
        </a:spcAft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Metropolis Light" pitchFamily="2" charset="77"/>
          <a:ea typeface="+mn-ea"/>
          <a:cs typeface="Calibri Light" panose="020F0302020204030204" pitchFamily="34" charset="0"/>
        </a:defRPr>
      </a:lvl3pPr>
      <a:lvl4pPr marL="432000" indent="-2160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Font typeface="Museo Sans 500" panose="02000000000000000000" pitchFamily="2" charset="77"/>
        <a:buChar char="»"/>
        <a:tabLst/>
        <a:defRPr sz="1800" b="0" i="0" kern="1200">
          <a:solidFill>
            <a:schemeClr val="tx1"/>
          </a:solidFill>
          <a:latin typeface="Metropolis Light" pitchFamily="2" charset="77"/>
          <a:ea typeface="+mn-ea"/>
          <a:cs typeface="Calibri Light" panose="020F0302020204030204" pitchFamily="34" charset="0"/>
        </a:defRPr>
      </a:lvl4pPr>
      <a:lvl5pPr marL="673100" indent="-225425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tx2"/>
        </a:buClr>
        <a:buFont typeface="System Font Regular"/>
        <a:buChar char="»"/>
        <a:tabLst/>
        <a:defRPr sz="1400" b="0" i="0" kern="1200">
          <a:solidFill>
            <a:schemeClr val="tx1"/>
          </a:solidFill>
          <a:latin typeface="Metropolis Light" pitchFamily="2" charset="77"/>
          <a:ea typeface="+mn-ea"/>
          <a:cs typeface="Calibri Light" panose="020F0302020204030204" pitchFamily="34" charset="0"/>
        </a:defRPr>
      </a:lvl5pPr>
      <a:lvl6pPr marL="233363" indent="214313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Museo Sans 500" panose="02000000000000000000" pitchFamily="2" charset="77"/>
        <a:buChar char="»"/>
        <a:tabLst/>
        <a:defRPr sz="1800" b="0" i="0" kern="1200">
          <a:solidFill>
            <a:schemeClr val="bg1"/>
          </a:solidFill>
          <a:latin typeface="Metropolis Light" pitchFamily="2" charset="77"/>
          <a:ea typeface="+mn-ea"/>
          <a:cs typeface="+mn-cs"/>
        </a:defRPr>
      </a:lvl6pPr>
      <a:lvl7pPr marL="447675" indent="220663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2"/>
        </a:buClr>
        <a:buFont typeface="Museo Sans 500" panose="02000000000000000000" pitchFamily="2" charset="77"/>
        <a:buChar char="»"/>
        <a:tabLst/>
        <a:defRPr sz="1400" b="0" i="0" kern="1200">
          <a:solidFill>
            <a:schemeClr val="bg1"/>
          </a:solidFill>
          <a:latin typeface="Metropolis Light" pitchFamily="2" charset="77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tulospalvelu@pesis.fi" TargetMode="Externa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1.pesistulokset.fi/kurinpito" TargetMode="External"/><Relationship Id="rId2" Type="http://schemas.openxmlformats.org/officeDocument/2006/relationships/hyperlink" Target="mailto:joona.tervonen@pesis.fi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omisport.fi/events/c014c20b-6631-42b3-a56b-e0424bf479ba" TargetMode="External"/><Relationship Id="rId2" Type="http://schemas.openxmlformats.org/officeDocument/2006/relationships/hyperlink" Target="http://www.pesis.fi/pesis-info/vastuullisuu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uomisport.fi/events/7721d8dd-75db-4052-99ed-a1848d54413b" TargetMode="External"/><Relationship Id="rId4" Type="http://schemas.openxmlformats.org/officeDocument/2006/relationships/hyperlink" Target="https://www.suomisport.fi/events/763d1d92-360c-4b95-80ca-cd8712db8ce5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ttk.pesistulokset.fi/ilmoittaudu" TargetMode="Externa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ers.icareus.com/pesapalloliitto/embed/vod/297296401" TargetMode="Externa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435530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players.icareus.com/pesapalloliitto/embed/vod/306578301" TargetMode="External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5099734" TargetMode="External"/><Relationship Id="rId2" Type="http://schemas.openxmlformats.org/officeDocument/2006/relationships/hyperlink" Target="https://players.icareus.com/pesapalloliitto/embed/vod/297849501" TargetMode="Externa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3899367" TargetMode="External"/><Relationship Id="rId2" Type="http://schemas.openxmlformats.org/officeDocument/2006/relationships/hyperlink" Target="https://players.icareus.com/pesapalloliitto/embed/vod/297331702" TargetMode="Externa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ers.icareus.com/pesapalloliitto/embed/vod/298528601" TargetMode="Externa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players.icareus.com/pesapalloliitto/embed/vod/297581427" TargetMode="External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ers.icareus.com/pesapalloliitto/embed/vod/298528601" TargetMode="Externa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players.icareus.com/pesapalloliitto/embed/vod/299932101" TargetMode="External"/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7299001" TargetMode="External"/><Relationship Id="rId2" Type="http://schemas.openxmlformats.org/officeDocument/2006/relationships/hyperlink" Target="https://players.icareus.com/pesapalloliitto/embed/vod/302085614" TargetMode="Externa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players.icareus.com/pesapalloliitto/embed/vod/304633476" TargetMode="External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7318725" TargetMode="External"/><Relationship Id="rId2" Type="http://schemas.openxmlformats.org/officeDocument/2006/relationships/hyperlink" Target="https://players.icareus.com/pesapalloliitto/embed/vod/306540797" TargetMode="Externa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players.icareus.com/pesapalloliitto/embed/vod/294353301" TargetMode="External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ers.icareus.com/pesapalloliitto/embed/vod/306463701" TargetMode="Externa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players.icareus.com/pesapalloliitto/embed/vod/302269319" TargetMode="External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ers.icareus.com/pesapalloliitto/embed/vod/300471501" TargetMode="Externa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306274439" TargetMode="External"/><Relationship Id="rId2" Type="http://schemas.openxmlformats.org/officeDocument/2006/relationships/hyperlink" Target="https://players.icareus.com/pesapalloliitto/embed/vod/306549301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layers.icareus.com/pesapalloliitto/embed/vod/294304774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ers.icareus.com/pesapalloliitto/embed/vod/305790682" TargetMode="Externa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4258711" TargetMode="External"/><Relationship Id="rId2" Type="http://schemas.openxmlformats.org/officeDocument/2006/relationships/hyperlink" Target="https://players.icareus.com/pesapalloliitto/embed/vod/301577101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players.icareus.com/pesapalloliitto/embed/vod/294258706" TargetMode="External"/><Relationship Id="rId5" Type="http://schemas.openxmlformats.org/officeDocument/2006/relationships/hyperlink" Target="https://players.icareus.com/pesapalloliitto/embed/vod/294263401" TargetMode="External"/><Relationship Id="rId4" Type="http://schemas.openxmlformats.org/officeDocument/2006/relationships/hyperlink" Target="https://players.icareus.com/pesapalloliitto/embed/vod/298531401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4258716" TargetMode="External"/><Relationship Id="rId2" Type="http://schemas.openxmlformats.org/officeDocument/2006/relationships/hyperlink" Target="https://players.icareus.com/pesapalloliitto/embed/vod/304451102" TargetMode="Externa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8526401" TargetMode="External"/><Relationship Id="rId2" Type="http://schemas.openxmlformats.org/officeDocument/2006/relationships/hyperlink" Target="https://players.icareus.com/pesapalloliitto/embed/vod/306579501" TargetMode="Externa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3939554" TargetMode="External"/><Relationship Id="rId2" Type="http://schemas.openxmlformats.org/officeDocument/2006/relationships/hyperlink" Target="https://players.icareus.com/pesapalloliitto/embed/vod/295098528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layers.icareus.com/pesapalloliitto/embed/vod/297331001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s.icareus.com/pesapalloliitto/embed/vod/295096891" TargetMode="External"/><Relationship Id="rId2" Type="http://schemas.openxmlformats.org/officeDocument/2006/relationships/hyperlink" Target="https://players.icareus.com/pesapalloliitto/embed/vod/301807106" TargetMode="Externa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o.fi/syventavat-vero-ohjeet/ohje-hakusivu/168508/urheiluseura-suoritusten-maksajana/" TargetMode="External"/><Relationship Id="rId2" Type="http://schemas.openxmlformats.org/officeDocument/2006/relationships/hyperlink" Target="https://www.vero.fi/henkiloasiakkaat/verokortti-ja-veroilmoitus/verokortti/freelance-tulot-ty%C3%B6korvaus/" TargetMode="Externa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A2CA-8BC3-4D76-E6E2-FB4162CC6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8.2.2025 Tampere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93D1-A2F4-6D18-E2A1-E53B947304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Tuomarikouluttajien</a:t>
            </a:r>
            <a:endParaRPr lang="en-GB" dirty="0"/>
          </a:p>
          <a:p>
            <a:r>
              <a:rPr lang="en-GB" dirty="0" err="1"/>
              <a:t>koulutus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650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0ABA7B3B-B04A-D63E-18A3-CEB3F9D0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Vastauksia 269 kpl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F0C3DEE8-7225-AB71-E3C3-86BC1C6CF2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Aloittavien</a:t>
            </a:r>
          </a:p>
          <a:p>
            <a:r>
              <a:rPr lang="fi-FI" dirty="0"/>
              <a:t>Koulutuspalaute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CBA404-F939-3799-4055-377C763980C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17338" y="6215063"/>
            <a:ext cx="474662" cy="365125"/>
          </a:xfrm>
        </p:spPr>
        <p:txBody>
          <a:bodyPr/>
          <a:lstStyle/>
          <a:p>
            <a:fld id="{9608370A-2412-4745-B600-C478B229E67F}" type="slidenum">
              <a:rPr lang="fi-FI" smtClean="0"/>
              <a:pPr/>
              <a:t>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0894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E9AC42-AD1D-2799-0FD3-49C765E56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94" y="5596933"/>
            <a:ext cx="3214576" cy="257289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2F62D03-23A8-571A-5331-D516FB8DC7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24351" y="1388860"/>
            <a:ext cx="5119289" cy="789045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1026" name="Picture 2" descr="Formsin vastausdiagrammi. Kysymyksen otsikko: Koulutus antoi minulle riittävät perusteet pesäpallon tuomarointiin. Vastausten määrä: 269 vastausta.">
            <a:extLst>
              <a:ext uri="{FF2B5EF4-FFF2-40B4-BE49-F238E27FC236}">
                <a16:creationId xmlns:a16="http://schemas.microsoft.com/office/drawing/2014/main" id="{F8526B16-DABE-EF31-4654-EDDF2B5D6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8060"/>
            <a:ext cx="5915607" cy="301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ormsin vastausdiagrammi. Kysymyksen otsikko: Koulutus vastasi tuomarointi tasoasi. Vastausten määrä: 269 vastausta.">
            <a:extLst>
              <a:ext uri="{FF2B5EF4-FFF2-40B4-BE49-F238E27FC236}">
                <a16:creationId xmlns:a16="http://schemas.microsoft.com/office/drawing/2014/main" id="{5446F575-A38C-F81B-DEE9-5EA815AFB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607" y="282897"/>
            <a:ext cx="6276391" cy="301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ormsin vastausdiagrammi. Kysymyksen otsikko: Arvioi kouluttaja. Vastausten määrä: 269 vastausta.">
            <a:extLst>
              <a:ext uri="{FF2B5EF4-FFF2-40B4-BE49-F238E27FC236}">
                <a16:creationId xmlns:a16="http://schemas.microsoft.com/office/drawing/2014/main" id="{252B6786-313E-BA90-D501-B1BA4294C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7" y="3312124"/>
            <a:ext cx="5923065" cy="301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ormsin vastausdiagrammi. Kysymyksen otsikko: Arvioi koulutus materiaali. Vastausten määrä: 269 vastausta.">
            <a:extLst>
              <a:ext uri="{FF2B5EF4-FFF2-40B4-BE49-F238E27FC236}">
                <a16:creationId xmlns:a16="http://schemas.microsoft.com/office/drawing/2014/main" id="{8604EF17-92A2-B8B9-F679-308EBB09D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606" y="3296961"/>
            <a:ext cx="6276392" cy="298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799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228E6EE-755A-0351-1B63-02E8DBB6E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Vastauksia 327 kpl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B204743-664F-AF32-9B22-7F9607921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Jatkavien </a:t>
            </a:r>
          </a:p>
          <a:p>
            <a:r>
              <a:rPr lang="fi-FI" dirty="0"/>
              <a:t>Koulutuspalaute</a:t>
            </a:r>
          </a:p>
        </p:txBody>
      </p:sp>
    </p:spTree>
    <p:extLst>
      <p:ext uri="{BB962C8B-B14F-4D97-AF65-F5344CB8AC3E}">
        <p14:creationId xmlns:p14="http://schemas.microsoft.com/office/powerpoint/2010/main" val="2715589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57C583-282A-5DAF-851E-BF9B58B22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A13F29B-2B57-DAA6-AA06-0C14DEDD0D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81837" y="1132825"/>
            <a:ext cx="4806608" cy="945938"/>
          </a:xfrm>
        </p:spPr>
        <p:txBody>
          <a:bodyPr/>
          <a:lstStyle/>
          <a:p>
            <a:endParaRPr lang="fi-FI"/>
          </a:p>
        </p:txBody>
      </p:sp>
      <p:pic>
        <p:nvPicPr>
          <p:cNvPr id="2050" name="Picture 2" descr="Formsin vastausdiagrammi. Kysymyksen otsikko: Koulutus antoi minulle riittävät perusteet pesäpallon tuomarointiin. Vastausten määrä: 327 vastausta.">
            <a:extLst>
              <a:ext uri="{FF2B5EF4-FFF2-40B4-BE49-F238E27FC236}">
                <a16:creationId xmlns:a16="http://schemas.microsoft.com/office/drawing/2014/main" id="{652A9F3A-BFBA-F932-348B-C3CF47F8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245"/>
            <a:ext cx="6094331" cy="289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rmsin vastausdiagrammi. Kysymyksen otsikko: Koulutus vastasi tuomarointi tasoasi. Vastausten määrä: 327 vastausta.">
            <a:extLst>
              <a:ext uri="{FF2B5EF4-FFF2-40B4-BE49-F238E27FC236}">
                <a16:creationId xmlns:a16="http://schemas.microsoft.com/office/drawing/2014/main" id="{E4BB139D-1C15-12AC-8EA3-E3CEA5F7F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655" y="303245"/>
            <a:ext cx="6094331" cy="289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ormsin vastausdiagrammi. Kysymyksen otsikko: Arvioi kouluttaja. Vastausten määrä: 327 vastausta.">
            <a:extLst>
              <a:ext uri="{FF2B5EF4-FFF2-40B4-BE49-F238E27FC236}">
                <a16:creationId xmlns:a16="http://schemas.microsoft.com/office/drawing/2014/main" id="{1EB5AB3A-F630-19AA-8A7B-CF7464FE0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8" y="3200433"/>
            <a:ext cx="6094331" cy="289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ormsin vastausdiagrammi. Kysymyksen otsikko: Arvioi koulutus materiaali. Vastausten määrä: 327 vastausta.">
            <a:extLst>
              <a:ext uri="{FF2B5EF4-FFF2-40B4-BE49-F238E27FC236}">
                <a16:creationId xmlns:a16="http://schemas.microsoft.com/office/drawing/2014/main" id="{0AAABAF9-D1B8-50F3-A8FB-3F0FB2960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993" y="3200433"/>
            <a:ext cx="6094331" cy="289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949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E4EAD44-166E-1065-E65D-038D78A0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Palautteiden mukaan voidaan todeta, että tuomarikoulutukset ovat suurimmilta osiltaan kunnossa</a:t>
            </a:r>
          </a:p>
          <a:p>
            <a:r>
              <a:rPr lang="fi-FI" dirty="0"/>
              <a:t>Isoin nostettava aihe on arviointi tuomarikouluttajan kohdalla</a:t>
            </a:r>
          </a:p>
          <a:p>
            <a:pPr lvl="4"/>
            <a:r>
              <a:rPr lang="fi-FI" dirty="0"/>
              <a:t>Koulutus rakentuu hyvin pitkälti kouluttajan ympärille, millainen kokemus tilaisuudesta tulee osallistujalle</a:t>
            </a:r>
          </a:p>
          <a:p>
            <a:r>
              <a:rPr lang="fi-FI" dirty="0"/>
              <a:t>Materiaaliin ollaan oltu myös tyytyväisiä</a:t>
            </a:r>
          </a:p>
          <a:p>
            <a:r>
              <a:rPr lang="fi-FI" dirty="0"/>
              <a:t>Perusteiden osalta on ymmärrettävää että arviointi vaihtelee sen mukaan miten kauan osallistuja on osallistunut koulutuksiin. Pääpiirteittäin tämä hyvää</a:t>
            </a:r>
          </a:p>
          <a:p>
            <a:r>
              <a:rPr lang="fi-FI" dirty="0"/>
              <a:t>Koulutuksen taso vs. tuomarointi taso nähdään myös hyvänä, tähän nivoutuu myös osallistujan aika miten kauan hän on tuomaritoiminnassa ollut mukana</a:t>
            </a:r>
          </a:p>
          <a:p>
            <a:r>
              <a:rPr lang="fi-FI" dirty="0"/>
              <a:t>Vastausprosentit (tehty palaute vs. sääntötesti)</a:t>
            </a:r>
          </a:p>
          <a:p>
            <a:pPr lvl="4"/>
            <a:r>
              <a:rPr lang="fi-FI" dirty="0"/>
              <a:t>Aloittavien koulutus: n.12%</a:t>
            </a:r>
          </a:p>
          <a:p>
            <a:pPr lvl="4"/>
            <a:r>
              <a:rPr lang="fi-FI" dirty="0"/>
              <a:t>Jatkavien koulutus: n. 17,7%</a:t>
            </a:r>
          </a:p>
          <a:p>
            <a:r>
              <a:rPr lang="fi-FI" dirty="0"/>
              <a:t>Painottakaa, että osallistujat vastaavat myös palautelomakkeeseen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E8C6A9A-DF9D-B047-4D0A-6B57CBDE6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Tuomarikoulutus palautelomake</a:t>
            </a:r>
          </a:p>
        </p:txBody>
      </p:sp>
    </p:spTree>
    <p:extLst>
      <p:ext uri="{BB962C8B-B14F-4D97-AF65-F5344CB8AC3E}">
        <p14:creationId xmlns:p14="http://schemas.microsoft.com/office/powerpoint/2010/main" val="3529000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42E5B11-5409-92C8-13EE-95DAC3F07C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Pohtikaa ryhmissä seuraavia asioita aikaa 30-40min</a:t>
            </a:r>
          </a:p>
          <a:p>
            <a:endParaRPr lang="fi-FI" dirty="0"/>
          </a:p>
          <a:p>
            <a:r>
              <a:rPr lang="fi-FI" dirty="0"/>
              <a:t>Tuomarikouluttajan toimenkuva</a:t>
            </a:r>
          </a:p>
          <a:p>
            <a:pPr lvl="4"/>
            <a:r>
              <a:rPr lang="fi-FI" dirty="0"/>
              <a:t>3-5 tärkeintä asiaa</a:t>
            </a:r>
          </a:p>
          <a:p>
            <a:r>
              <a:rPr lang="fi-FI" dirty="0"/>
              <a:t>Kehitystarpeet tuomarikoulutuksissa</a:t>
            </a:r>
          </a:p>
          <a:p>
            <a:pPr lvl="4"/>
            <a:r>
              <a:rPr lang="fi-FI" dirty="0"/>
              <a:t>3-5 tärkeintä asiaa</a:t>
            </a:r>
          </a:p>
          <a:p>
            <a:r>
              <a:rPr lang="fi-FI" dirty="0"/>
              <a:t>Jatkavien ja aloittelevien tuomareiden taso eron huomiointi kouluttajan näkökulmasta mitä huomioitavia/eroavaisuuksia asioita nousee esiin</a:t>
            </a:r>
          </a:p>
          <a:p>
            <a:pPr lvl="4"/>
            <a:r>
              <a:rPr lang="fi-FI" dirty="0"/>
              <a:t>3-5 tärkeintä asiaa</a:t>
            </a:r>
          </a:p>
          <a:p>
            <a:r>
              <a:rPr lang="fi-FI" dirty="0"/>
              <a:t>Koulutuksen elementit koulutettaville</a:t>
            </a:r>
          </a:p>
          <a:p>
            <a:pPr lvl="4"/>
            <a:r>
              <a:rPr lang="fi-FI" dirty="0"/>
              <a:t>3-5 tärkeintä asiaa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01EAE9B-15DE-FB1D-8DAF-82D90FECF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RYHMÄTEHTÄVÄ</a:t>
            </a:r>
          </a:p>
        </p:txBody>
      </p:sp>
    </p:spTree>
    <p:extLst>
      <p:ext uri="{BB962C8B-B14F-4D97-AF65-F5344CB8AC3E}">
        <p14:creationId xmlns:p14="http://schemas.microsoft.com/office/powerpoint/2010/main" val="2408799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109185F-7C18-C52B-5083-0E3B657874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71" y="1322961"/>
            <a:ext cx="9502559" cy="4502323"/>
          </a:xfrm>
        </p:spPr>
        <p:txBody>
          <a:bodyPr/>
          <a:lstStyle/>
          <a:p>
            <a:pPr marL="171450" indent="-171450"/>
            <a:r>
              <a:rPr lang="fi-FI" dirty="0">
                <a:solidFill>
                  <a:schemeClr val="tx1"/>
                </a:solidFill>
              </a:rPr>
              <a:t>Koulutuksen tavoite?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Innostus, laatu, positiivinen, valmius, perustaidot, odotuksiin vastaaminen, selkeä viestintä, sääntötietämys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Mitä kouluttajalta halutaan?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Selkeä ulosanti, positiivinen asenne, räätälöinti, heittäytyminen, odotuksiin vastaaminen, asiantuntijuus, yksinkertaisuus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Miten kouluttaja huomio osallistujat?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Käytännön kautta, tauotus, kysy, taitotason huomiointi, ryhmätyöt, vuorovaikutus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Miten aloitan koulutuksen?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Vuoropuhelu, esittely, taustat, kevennys, tuomari vastaava, urapolku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Mikä koulutuksessa on tärkeintä?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Tavoitteiden saavutus, valmius, suhteellisuus, kiinnostus, osaamisen kartoitus, viestintä, ammattitaito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Tason mukainen koulutus?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Käytäntöä, uuden mukaan saaminen, kenttäkoulutus, riittävät perusteet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Millainen on onnistunut koulutus?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200" dirty="0"/>
              <a:t>Innostunut, tavoitteet, vuorovaikutus, tuomarikortti, hyödyllinen, valmius, tason kohdentuminen, kouluttajan jalostaminen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Millainen on epäonnistunut koulutus?</a:t>
            </a:r>
          </a:p>
          <a:p>
            <a:pPr marL="531450" lvl="1" indent="-171450">
              <a:buFont typeface="Arial" panose="020B0604020202020204" pitchFamily="34" charset="0"/>
              <a:buChar char="•"/>
            </a:pPr>
            <a:r>
              <a:rPr lang="fi-FI" sz="1400" dirty="0"/>
              <a:t>Sekava, ei haluta tuomarikorttia, hyödytön, ei viestintää, vaatimustaso liian kova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E863A5-D528-AF3B-C08B-88D98BADC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699797"/>
            <a:ext cx="10831297" cy="399230"/>
          </a:xfrm>
        </p:spPr>
        <p:txBody>
          <a:bodyPr/>
          <a:lstStyle/>
          <a:p>
            <a:r>
              <a:rPr lang="fi-FI" dirty="0"/>
              <a:t>Ryhmätyöskentely 2024 muistiinpanot</a:t>
            </a:r>
            <a:br>
              <a:rPr lang="fi-FI" sz="1200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6006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E593A87E-1AF0-1663-A8AB-10B8C528F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9A4CF6D-5C0A-6A8F-35BF-2FF1ABF60D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Koulutusmallit</a:t>
            </a:r>
          </a:p>
        </p:txBody>
      </p:sp>
    </p:spTree>
    <p:extLst>
      <p:ext uri="{BB962C8B-B14F-4D97-AF65-F5344CB8AC3E}">
        <p14:creationId xmlns:p14="http://schemas.microsoft.com/office/powerpoint/2010/main" val="3020031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DD7C5A-13D1-1FF6-159B-C2B8D945C1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73" y="1508760"/>
            <a:ext cx="7557027" cy="4073333"/>
          </a:xfrm>
        </p:spPr>
        <p:txBody>
          <a:bodyPr/>
          <a:lstStyle/>
          <a:p>
            <a:r>
              <a:rPr lang="fi-FI" dirty="0"/>
              <a:t>Kaikki materiaalit löytyvät julkisesti pesiksen sivuilta</a:t>
            </a:r>
          </a:p>
          <a:p>
            <a:pPr lvl="4"/>
            <a:r>
              <a:rPr lang="fi-FI" dirty="0"/>
              <a:t>Etusivu</a:t>
            </a:r>
          </a:p>
          <a:p>
            <a:pPr lvl="4"/>
            <a:r>
              <a:rPr lang="fi-FI" dirty="0"/>
              <a:t>Kilpailu</a:t>
            </a:r>
          </a:p>
          <a:p>
            <a:pPr lvl="4"/>
            <a:r>
              <a:rPr lang="fi-FI" dirty="0"/>
              <a:t>Tuomarikoulutus</a:t>
            </a:r>
          </a:p>
          <a:p>
            <a:pPr lvl="4"/>
            <a:r>
              <a:rPr lang="fi-FI" dirty="0"/>
              <a:t>Selaa sivua alaspäin</a:t>
            </a:r>
          </a:p>
          <a:p>
            <a:r>
              <a:rPr lang="fi-FI" dirty="0"/>
              <a:t>Eettiset ohjeet</a:t>
            </a:r>
          </a:p>
          <a:p>
            <a:r>
              <a:rPr lang="fi-FI" dirty="0"/>
              <a:t>Tuomarikoulutus yleiset asiat</a:t>
            </a:r>
          </a:p>
          <a:p>
            <a:r>
              <a:rPr lang="fi-FI" dirty="0"/>
              <a:t>Tuomarikoulutus sääntömuutokset</a:t>
            </a:r>
          </a:p>
          <a:p>
            <a:r>
              <a:rPr lang="fi-FI" dirty="0"/>
              <a:t>Tuomarikoulutus videomateriaali</a:t>
            </a:r>
          </a:p>
          <a:p>
            <a:r>
              <a:rPr lang="fi-FI" dirty="0"/>
              <a:t>Tuomarikoulutus aloittavat</a:t>
            </a:r>
          </a:p>
          <a:p>
            <a:r>
              <a:rPr lang="fi-FI" dirty="0"/>
              <a:t>Tuomarikoulutus jatkavat</a:t>
            </a:r>
          </a:p>
          <a:p>
            <a:r>
              <a:rPr lang="fi-FI" dirty="0"/>
              <a:t>Tuomarikoulutus kenttäkoulutus</a:t>
            </a:r>
          </a:p>
          <a:p>
            <a:r>
              <a:rPr lang="fi-FI" dirty="0"/>
              <a:t>Tuomareiden näyttöjä</a:t>
            </a:r>
          </a:p>
          <a:p>
            <a:pPr lvl="4"/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F527D69-668E-78FE-ED5D-F834B702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MATERIAALIT</a:t>
            </a:r>
          </a:p>
        </p:txBody>
      </p:sp>
    </p:spTree>
    <p:extLst>
      <p:ext uri="{BB962C8B-B14F-4D97-AF65-F5344CB8AC3E}">
        <p14:creationId xmlns:p14="http://schemas.microsoft.com/office/powerpoint/2010/main" val="4201763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731E539-615D-8645-5FB6-08470E0B1F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Kesto n. 2 tuntia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Kouluttajan ohjeistus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Teoria osuuden materiaali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Sääntötesti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600" dirty="0"/>
              <a:t>Ei pisterajaa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600" dirty="0" err="1"/>
              <a:t>Qr</a:t>
            </a:r>
            <a:r>
              <a:rPr lang="fi-FI" sz="1600" dirty="0"/>
              <a:t>-koodi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600" dirty="0"/>
              <a:t>Testi kertoo menikö vastaus oikein sekä perustelut oikealle vastaukselle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Kenttäkoulutus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Tuomarinpolku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Koulutusmateriaali ei ole olennaisesti muuttunut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C470F61C-7E66-AEC6-350A-0BDA3E7E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Aloittavien koulutus</a:t>
            </a:r>
          </a:p>
        </p:txBody>
      </p:sp>
    </p:spTree>
    <p:extLst>
      <p:ext uri="{BB962C8B-B14F-4D97-AF65-F5344CB8AC3E}">
        <p14:creationId xmlns:p14="http://schemas.microsoft.com/office/powerpoint/2010/main" val="3809534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B104EF7-E5A2-6868-FB42-217EFB777B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Kesto n. 3-3,5 tuntia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Kouluttajan ohjeistus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Teoria osuuden materiaali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Sääntötesti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600" dirty="0"/>
              <a:t>Ei pisterajaa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600" dirty="0" err="1"/>
              <a:t>Qr</a:t>
            </a:r>
            <a:r>
              <a:rPr lang="fi-FI" sz="1600" dirty="0"/>
              <a:t>-koodi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600" dirty="0"/>
              <a:t>Testi kertoo menikö vastaus oikein sekä perustelut oikealle vastaukselle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Kenttäkoulutus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Tuomarinpolku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600" dirty="0">
                <a:solidFill>
                  <a:schemeClr val="tx1"/>
                </a:solidFill>
              </a:rPr>
              <a:t>Koulutusmateriaali ei ole olennaisesti muuttunut</a:t>
            </a:r>
          </a:p>
          <a:p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55C1DD6-50BB-F405-3831-3659BA40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Jatkavien koulutus</a:t>
            </a:r>
          </a:p>
        </p:txBody>
      </p:sp>
    </p:spTree>
    <p:extLst>
      <p:ext uri="{BB962C8B-B14F-4D97-AF65-F5344CB8AC3E}">
        <p14:creationId xmlns:p14="http://schemas.microsoft.com/office/powerpoint/2010/main" val="1142254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0912892-0AF1-BB8A-8C06-AA523CA2E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A4E52C-BB5A-92CF-1A5D-33B54BDB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Tuomareiden näytöt ja vihellykset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4E5D408-0C3D-D3B9-BED5-CF7C342B2A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0070" y="1714596"/>
            <a:ext cx="4972284" cy="407038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Näytöt 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dirty="0">
                <a:solidFill>
                  <a:schemeClr val="bg1"/>
                </a:solidFill>
              </a:rPr>
              <a:t>Selite milloin näyttöä näytetään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Vihellyksiä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dirty="0">
                <a:solidFill>
                  <a:schemeClr val="bg1"/>
                </a:solidFill>
              </a:rPr>
              <a:t>Muutamia esimerkkejä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Perusteiden tukeminen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Demo materiaalissa hyödyntäminen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Peli- ja syöttötuomari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Pesä- ja takarajatuomari</a:t>
            </a:r>
          </a:p>
          <a:p>
            <a:endParaRPr lang="fi-FI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dirty="0"/>
          </a:p>
        </p:txBody>
      </p:sp>
      <p:pic>
        <p:nvPicPr>
          <p:cNvPr id="11" name="Kuvan paikkamerkki 10" descr="Kuva, joka sisältää kohteen luonnos, piirros, Piirrokset, kuvitus&#10;&#10;Kuvaus luotu automaattisesti">
            <a:extLst>
              <a:ext uri="{FF2B5EF4-FFF2-40B4-BE49-F238E27FC236}">
                <a16:creationId xmlns:a16="http://schemas.microsoft.com/office/drawing/2014/main" id="{DF26BCE4-18F8-8571-BA5E-49B0C2FC2A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r="2487"/>
          <a:stretch/>
        </p:blipFill>
        <p:spPr/>
      </p:pic>
    </p:spTree>
    <p:extLst>
      <p:ext uri="{BB962C8B-B14F-4D97-AF65-F5344CB8AC3E}">
        <p14:creationId xmlns:p14="http://schemas.microsoft.com/office/powerpoint/2010/main" val="1156958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8D3D75B2-C3BA-AE09-6ADF-60E895579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Kesto n.2-3h</a:t>
            </a:r>
          </a:p>
          <a:p>
            <a:r>
              <a:rPr lang="fi-FI" dirty="0"/>
              <a:t>Painopiste alue koulutuksella (peli-, syöttö, pesät/takaraja)</a:t>
            </a:r>
          </a:p>
          <a:p>
            <a:r>
              <a:rPr lang="fi-FI" dirty="0"/>
              <a:t>Perusteiden painottaminen</a:t>
            </a:r>
          </a:p>
          <a:p>
            <a:r>
              <a:rPr lang="fi-FI" dirty="0"/>
              <a:t>Sopiva osallistujamäärä - kouluttaja</a:t>
            </a:r>
          </a:p>
          <a:p>
            <a:r>
              <a:rPr lang="fi-FI" dirty="0"/>
              <a:t>Mahdollisuus myös tuomarikortin lunastukseen</a:t>
            </a:r>
          </a:p>
          <a:p>
            <a:r>
              <a:rPr lang="fi-FI" dirty="0"/>
              <a:t>Sääntötesti kuuluu tehdä</a:t>
            </a:r>
          </a:p>
          <a:p>
            <a:pPr lvl="4"/>
            <a:r>
              <a:rPr lang="fi-FI" dirty="0"/>
              <a:t>Jakaminen QR-koodin kautta</a:t>
            </a:r>
          </a:p>
          <a:p>
            <a:pPr lvl="4"/>
            <a:r>
              <a:rPr lang="fi-FI" dirty="0"/>
              <a:t>Esimerkiksi kouluttajan puhelimesta tai muilla tavoin</a:t>
            </a:r>
          </a:p>
          <a:p>
            <a:r>
              <a:rPr lang="fi-FI" dirty="0"/>
              <a:t>Käytännön läheisyys antaa parhaita eväitä jatkoon</a:t>
            </a:r>
          </a:p>
          <a:p>
            <a:endParaRPr lang="fi-FI" dirty="0"/>
          </a:p>
          <a:p>
            <a:r>
              <a:rPr lang="fi-FI" dirty="0"/>
              <a:t>Tätä tulee kehittää 2026 vuodelle (materiaalit, videot, vihellykset tms.)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26F06F50-1DD8-6E0B-76DB-DF31F4AE9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14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F411FCA8-19AE-B48D-6573-CB171BD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Käytännön (kenttä) koulutus</a:t>
            </a:r>
          </a:p>
        </p:txBody>
      </p:sp>
    </p:spTree>
    <p:extLst>
      <p:ext uri="{BB962C8B-B14F-4D97-AF65-F5344CB8AC3E}">
        <p14:creationId xmlns:p14="http://schemas.microsoft.com/office/powerpoint/2010/main" val="3512757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93D1-A2F4-6D18-E2A1-E53B947304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PESIKSEN TUOMARIKOULUTUS 2025</a:t>
            </a:r>
          </a:p>
          <a:p>
            <a:r>
              <a:rPr lang="en-GB" dirty="0"/>
              <a:t>– YLEISET ASIAT</a:t>
            </a:r>
          </a:p>
        </p:txBody>
      </p:sp>
    </p:spTree>
    <p:extLst>
      <p:ext uri="{BB962C8B-B14F-4D97-AF65-F5344CB8AC3E}">
        <p14:creationId xmlns:p14="http://schemas.microsoft.com/office/powerpoint/2010/main" val="2875875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44F82E-B569-E5BD-FFF3-BC59A5AF0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16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5DAFA0-D4A0-5D02-C945-4E6E9209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TUOMARIKSI?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25357-894F-F651-228A-D5C59CAFD9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MUISTA: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Tuomarikoulutuksen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käyminen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Sääntötestin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suorittaminen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Tuomarilisenssi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mikä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tahansa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kilpailulisenssi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vakuutuksen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osalta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harrastelisenssi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riittävä</a:t>
            </a:r>
            <a:r>
              <a:rPr lang="en-GB" sz="2000" dirty="0">
                <a:latin typeface="Metropolis Light" pitchFamily="2" charset="77"/>
              </a:rPr>
              <a:t>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Tuomarikortin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hankkiminen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usein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hoitaa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keskitetysti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kaikille</a:t>
            </a:r>
            <a:r>
              <a:rPr lang="en-GB" sz="2000" dirty="0">
                <a:latin typeface="Metropolis Light" pitchFamily="2" charset="77"/>
              </a:rPr>
              <a:t>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12883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6212E44-0B9A-4443-22CD-05180D929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17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D69C2099-0BF2-A6EA-D5D8-BC9DB41E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UUTTA TULOSPALVELUSSA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9B54B0D-D567-9826-1D03-D021441744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885998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HUOMIOI: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Jokaiselle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Suomisportin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Sportti</a:t>
            </a:r>
            <a:r>
              <a:rPr lang="en-GB" sz="2000" dirty="0">
                <a:latin typeface="Metropolis Light" pitchFamily="2" charset="77"/>
              </a:rPr>
              <a:t>-ID </a:t>
            </a:r>
            <a:r>
              <a:rPr lang="en-GB" sz="2000" dirty="0" err="1">
                <a:latin typeface="Metropolis Light" pitchFamily="2" charset="77"/>
              </a:rPr>
              <a:t>järjestelmään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Kaikki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merkitään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pöytäkirjaan</a:t>
            </a:r>
            <a:r>
              <a:rPr lang="en-GB" sz="2000" dirty="0">
                <a:latin typeface="Metropolis Light" pitchFamily="2" charset="77"/>
              </a:rPr>
              <a:t> – </a:t>
            </a:r>
            <a:r>
              <a:rPr lang="en-GB" sz="2000" dirty="0" err="1">
                <a:latin typeface="Metropolis Light" pitchFamily="2" charset="77"/>
              </a:rPr>
              <a:t>ainakin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tuomaritehtävässä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vaaditaan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tuomarikortti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Tuomarilla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mahdollisuus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kirjautua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järjestelmään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nähdä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etukäteen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nimetyt</a:t>
            </a:r>
            <a:r>
              <a:rPr lang="en-GB" sz="2000" dirty="0">
                <a:latin typeface="Metropolis Light" pitchFamily="2" charset="77"/>
              </a:rPr>
              <a:t>) </a:t>
            </a:r>
            <a:r>
              <a:rPr lang="en-GB" sz="2000" dirty="0" err="1">
                <a:latin typeface="Metropolis Light" pitchFamily="2" charset="77"/>
              </a:rPr>
              <a:t>omat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sieltä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Epäselvyydet</a:t>
            </a:r>
            <a:r>
              <a:rPr lang="en-GB" sz="2000" dirty="0">
                <a:latin typeface="Metropolis Light" pitchFamily="2" charset="77"/>
              </a:rPr>
              <a:t>: </a:t>
            </a:r>
            <a:r>
              <a:rPr lang="en-GB" sz="2000" b="1" dirty="0">
                <a:latin typeface="Metropolis Light" pitchFamily="2" charset="77"/>
                <a:hlinkClick r:id="rId2"/>
              </a:rPr>
              <a:t>tulospalvelu@pesis.fi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39582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BFB4A03-40F2-6E67-B067-7BB7E138DF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HUOMAA:</a:t>
            </a:r>
            <a:br>
              <a:rPr lang="en-GB" sz="2000" dirty="0">
                <a:latin typeface="Metropolis Light" pitchFamily="2" charset="77"/>
              </a:rPr>
            </a:br>
            <a:endParaRPr lang="en-GB" sz="2000" b="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GB" sz="2000" dirty="0" err="1">
                <a:latin typeface="Metropolis Light" pitchFamily="2" charset="77"/>
              </a:rPr>
              <a:t>Ottelussa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annettavia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rangaistuksia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tarvitse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erikseen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ilmoittaa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vaan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varmistaa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että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niiden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tiedot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joukkue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henkilö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annettu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rangaistus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syy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vuoro</a:t>
            </a:r>
            <a:r>
              <a:rPr lang="en-GB" sz="2000" dirty="0">
                <a:latin typeface="Metropolis Light" pitchFamily="2" charset="77"/>
              </a:rPr>
              <a:t>) on </a:t>
            </a:r>
            <a:r>
              <a:rPr lang="en-GB" sz="2000" dirty="0" err="1">
                <a:latin typeface="Metropolis Light" pitchFamily="2" charset="77"/>
              </a:rPr>
              <a:t>merkitty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oikein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pöytäkirjaan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Peli-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ottelurangaistuksista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pelituomari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kirjaa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mahdollisimman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pikaisesti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lyhyen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raportin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tulospalvelujärjestelmään</a:t>
            </a:r>
            <a:r>
              <a:rPr lang="en-GB" sz="2000" dirty="0">
                <a:latin typeface="Metropolis Light" pitchFamily="2" charset="77"/>
              </a:rPr>
              <a:t> (tai </a:t>
            </a:r>
            <a:r>
              <a:rPr lang="en-GB" sz="2000" dirty="0" err="1">
                <a:latin typeface="Metropolis Light" pitchFamily="2" charset="77"/>
              </a:rPr>
              <a:t>vaihtoehtoisesti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lähettää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raportin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tapahtuneesta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sähköpostitse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b="1" dirty="0">
                <a:latin typeface="Metropolis Light" pitchFamily="2" charset="77"/>
                <a:hlinkClick r:id="rId2"/>
              </a:rPr>
              <a:t>joona.tervonen@pesis.fi</a:t>
            </a:r>
            <a:r>
              <a:rPr lang="en-GB" sz="2000" dirty="0">
                <a:latin typeface="Metropolis Light" pitchFamily="2" charset="77"/>
              </a:rPr>
              <a:t>).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Rangaistus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joka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oikein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merkitty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pöytäkirjaan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tulee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näkyviin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kurinpito-sivulle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osoitteeseen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b="1" dirty="0">
                <a:latin typeface="Metropolis Light" pitchFamily="2" charset="77"/>
                <a:hlinkClick r:id="rId3"/>
              </a:rPr>
              <a:t>v1.pesistulokset.fi/kurinpito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E2CEC3D5-51E7-E9DD-015B-7C6093F87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18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20BA66A-EB73-416D-0F70-46E1C63C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RANGAISTUSTEN ILMOITTAMINEN</a:t>
            </a:r>
          </a:p>
        </p:txBody>
      </p:sp>
    </p:spTree>
    <p:extLst>
      <p:ext uri="{BB962C8B-B14F-4D97-AF65-F5344CB8AC3E}">
        <p14:creationId xmlns:p14="http://schemas.microsoft.com/office/powerpoint/2010/main" val="1758717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E8C4-48EB-A4D8-103E-1869D7D46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CE3A21E8-C4E4-8EB2-1EF4-33E7E90AAE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MUISTA: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Pesäpallon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pariin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kaikki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kiinnostuneet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tervetulleita</a:t>
            </a:r>
            <a:r>
              <a:rPr lang="en-GB" sz="2000" dirty="0">
                <a:latin typeface="Metropolis Light" pitchFamily="2" charset="77"/>
              </a:rPr>
              <a:t>!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Kaikki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pesäpallotoiminta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tapahtuu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turvallisessa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tilassa</a:t>
            </a:r>
            <a:r>
              <a:rPr lang="en-GB" sz="2000" dirty="0">
                <a:latin typeface="Metropolis Light" pitchFamily="2" charset="77"/>
              </a:rPr>
              <a:t>, jota me </a:t>
            </a:r>
            <a:r>
              <a:rPr lang="en-GB" sz="2000" dirty="0" err="1">
                <a:latin typeface="Metropolis Light" pitchFamily="2" charset="77"/>
              </a:rPr>
              <a:t>yhdessä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rakennamme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Minkäänlainen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häirintä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sellaiseksi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koettu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b="1" dirty="0" err="1">
                <a:latin typeface="Metropolis Light" pitchFamily="2" charset="77"/>
              </a:rPr>
              <a:t>ei</a:t>
            </a:r>
            <a:r>
              <a:rPr lang="en-GB" sz="2000" b="1" dirty="0">
                <a:latin typeface="Metropolis Light" pitchFamily="2" charset="77"/>
              </a:rPr>
              <a:t> ole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missään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tilanteessa</a:t>
            </a:r>
            <a:r>
              <a:rPr lang="en-GB" sz="2000" dirty="0">
                <a:latin typeface="Metropolis Light" pitchFamily="2" charset="77"/>
              </a:rPr>
              <a:t> ok!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Jos </a:t>
            </a:r>
            <a:r>
              <a:rPr lang="en-GB" sz="2000" dirty="0" err="1">
                <a:latin typeface="Metropolis Light" pitchFamily="2" charset="77"/>
              </a:rPr>
              <a:t>havaitset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koet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epäsopivaa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käyttäytymistä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ota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heti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yhteyttä</a:t>
            </a:r>
            <a:r>
              <a:rPr lang="en-GB" sz="2000" dirty="0">
                <a:latin typeface="Metropolis Light" pitchFamily="2" charset="77"/>
              </a:rPr>
              <a:t>: </a:t>
            </a:r>
            <a:r>
              <a:rPr lang="en-GB" sz="2000" b="1" dirty="0">
                <a:latin typeface="Metropolis Light" pitchFamily="2" charset="77"/>
                <a:hlinkClick r:id="rId2"/>
              </a:rPr>
              <a:t>www.pesis.fi/pesis-info/vastuullisuus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Kaikille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suositeltavia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verkkokursseja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jotka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voi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vapaasti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suorittaa</a:t>
            </a:r>
            <a:r>
              <a:rPr lang="en-GB" sz="2000" dirty="0">
                <a:latin typeface="Metropolis Light" pitchFamily="2" charset="77"/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GB" sz="2000" b="1" dirty="0" err="1">
                <a:latin typeface="Metropolis Light" pitchFamily="2" charset="77"/>
                <a:hlinkClick r:id="rId3"/>
              </a:rPr>
              <a:t>Pesäpalloliiton</a:t>
            </a:r>
            <a:r>
              <a:rPr lang="en-GB" sz="2000" b="1" dirty="0">
                <a:latin typeface="Metropolis Light" pitchFamily="2" charset="77"/>
                <a:hlinkClick r:id="rId3"/>
              </a:rPr>
              <a:t> </a:t>
            </a:r>
            <a:r>
              <a:rPr lang="en-GB" sz="2000" b="1" dirty="0" err="1">
                <a:latin typeface="Metropolis Light" pitchFamily="2" charset="77"/>
                <a:hlinkClick r:id="rId3"/>
              </a:rPr>
              <a:t>vastuullisuusohjelma</a:t>
            </a:r>
            <a:endParaRPr lang="en-GB" sz="2000" b="1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GB" sz="2000" b="1" dirty="0" err="1">
                <a:latin typeface="Metropolis Light" pitchFamily="2" charset="77"/>
                <a:hlinkClick r:id="rId4"/>
              </a:rPr>
              <a:t>Puhtaasti</a:t>
            </a:r>
            <a:r>
              <a:rPr lang="en-GB" sz="2000" b="1" dirty="0">
                <a:latin typeface="Metropolis Light" pitchFamily="2" charset="77"/>
                <a:hlinkClick r:id="rId4"/>
              </a:rPr>
              <a:t> paras</a:t>
            </a:r>
            <a:endParaRPr lang="en-GB" sz="2000" b="1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GB" sz="2000" b="1" dirty="0" err="1">
                <a:latin typeface="Metropolis Light" pitchFamily="2" charset="77"/>
                <a:hlinkClick r:id="rId5"/>
              </a:rPr>
              <a:t>Reilusti</a:t>
            </a:r>
            <a:r>
              <a:rPr lang="en-GB" sz="2000" b="1" dirty="0">
                <a:latin typeface="Metropolis Light" pitchFamily="2" charset="77"/>
                <a:hlinkClick r:id="rId5"/>
              </a:rPr>
              <a:t> paras</a:t>
            </a:r>
            <a:endParaRPr lang="en-GB" sz="2400" b="1" dirty="0">
              <a:latin typeface="Metropolis Light" pitchFamily="2" charset="77"/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AFCAB85-F4AB-AF54-D2D9-F249B642C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19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2973CA8-ECC3-3DE4-52DF-52273804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TULE MUKAAN SELLAISENA KUIN OLET</a:t>
            </a:r>
          </a:p>
        </p:txBody>
      </p:sp>
    </p:spTree>
    <p:extLst>
      <p:ext uri="{BB962C8B-B14F-4D97-AF65-F5344CB8AC3E}">
        <p14:creationId xmlns:p14="http://schemas.microsoft.com/office/powerpoint/2010/main" val="2458114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8B81-361E-F076-E8DF-0BD519320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1599DEFF-ACBE-371D-2104-5854B44C4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20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39C4DC0-A201-9B31-BDB1-80826D60D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PESÄTUOMARIKSI YLÄSARJOIHIN?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5EFD252-B282-104F-8D63-996EECF127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885998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MIETI: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Erinomainen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näköalapaikka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mahdollisuus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oppia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kokeneemmilta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tuomareilta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Tuomariston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yhteistoiminta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ennen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ottelun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aikana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jälkeen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Arvokasta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kokemusta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tuomariuralla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etenemistä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ajatellen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Uusia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paikkakuntia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ylempien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sarjatasojen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kovia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otteluita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Ota </a:t>
            </a:r>
            <a:r>
              <a:rPr lang="en-GB" sz="2000" dirty="0" err="1">
                <a:latin typeface="Metropolis Light" pitchFamily="2" charset="77"/>
              </a:rPr>
              <a:t>yhteys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alueesi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tuomarikouluttajaan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kysy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rohkeasti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mahdollisuuksista</a:t>
            </a:r>
            <a:r>
              <a:rPr lang="en-GB" sz="2000" dirty="0">
                <a:latin typeface="Metropolis Light" pitchFamily="2" charset="77"/>
              </a:rPr>
              <a:t>!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5612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4FB7FDF-1E93-855C-5287-8E2FEB9D5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147172B-2136-03B0-7F12-11D544DF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LEIRIT OVAT PELKKÄÄ PARHAUTTA!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A2F1C4A-0F58-A4D5-103B-28DB764438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1" y="1653584"/>
            <a:ext cx="5288747" cy="331841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TULE MUKAAN: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Tuomaripalkkio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maksuton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leiripassi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Loistava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paikka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hankkia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rutiinia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toimimiseen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oppia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uutta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Uusia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kavereita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eri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puolilta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Suomea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mukavaa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yhdessäoloa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Tarkkailijat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tukena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leirit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oppimisen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paikkoja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epäonnistumista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tarvitse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pelätä</a:t>
            </a:r>
            <a:r>
              <a:rPr lang="en-GB" sz="2000" dirty="0">
                <a:latin typeface="Metropolis Light" pitchFamily="2" charset="77"/>
              </a:rPr>
              <a:t>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Kysy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lisää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alueesi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tuomarikouluttajalta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ilmoittaudu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mukaan</a:t>
            </a:r>
            <a:r>
              <a:rPr lang="en-GB" sz="2000" dirty="0">
                <a:latin typeface="Metropolis Light" pitchFamily="2" charset="77"/>
              </a:rPr>
              <a:t> 2.2. </a:t>
            </a:r>
            <a:r>
              <a:rPr lang="en-GB" sz="2000" dirty="0" err="1">
                <a:latin typeface="Metropolis Light" pitchFamily="2" charset="77"/>
              </a:rPr>
              <a:t>alkaen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alueleirit</a:t>
            </a:r>
            <a:r>
              <a:rPr lang="en-GB" sz="2000" dirty="0">
                <a:latin typeface="Metropolis Light" pitchFamily="2" charset="77"/>
              </a:rPr>
              <a:t>)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1.4. </a:t>
            </a:r>
            <a:r>
              <a:rPr lang="en-GB" sz="2000" dirty="0" err="1">
                <a:latin typeface="Metropolis Light" pitchFamily="2" charset="77"/>
              </a:rPr>
              <a:t>alkaen</a:t>
            </a:r>
            <a:r>
              <a:rPr lang="en-GB" sz="2000" dirty="0">
                <a:latin typeface="Metropolis Light" pitchFamily="2" charset="77"/>
              </a:rPr>
              <a:t> (</a:t>
            </a:r>
            <a:r>
              <a:rPr lang="en-GB" sz="2000" dirty="0" err="1">
                <a:latin typeface="Metropolis Light" pitchFamily="2" charset="77"/>
              </a:rPr>
              <a:t>valtakunnalliset</a:t>
            </a:r>
            <a:r>
              <a:rPr lang="en-GB" sz="2000" dirty="0">
                <a:latin typeface="Metropolis Light" pitchFamily="2" charset="77"/>
              </a:rPr>
              <a:t>): </a:t>
            </a:r>
            <a:r>
              <a:rPr lang="en-GB" sz="2000" b="1" dirty="0">
                <a:latin typeface="Metropolis Light" pitchFamily="2" charset="77"/>
                <a:hlinkClick r:id="rId2"/>
              </a:rPr>
              <a:t>ttk.pesistulokset.fi/ilmoittaudu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27140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3A3F-7DC5-01C9-11F1-F9B714D3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DB0B385-6371-04FB-F424-93CCD6532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JUNIORIOTTELUISSA</a:t>
            </a:r>
            <a:r>
              <a:rPr lang="en-GB" sz="2000" b="1" dirty="0">
                <a:latin typeface="Metropolis Light" pitchFamily="2" charset="77"/>
              </a:rPr>
              <a:t>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Kentän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vanhin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luotettava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aikuinen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toimii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nuoren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tukena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ottelutapahtumassa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Kentän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vanhin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esitellään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alkupuhuttelussa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molemmille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joukkueille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tuomaristolle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Kentän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vanhin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puuttuu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tilanteeseen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mikäli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aikuiset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käyttäytyvät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ottelutapahtumassa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epäasiallisesti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Kentän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vanhin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toimittaa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raportin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Pesäpalloliiton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aluevastaavalle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joutuessaan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puuttumaan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epäasialliseen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käyttäytymiseen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ottelutapahtumassa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Kerro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rohkeasti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luotettavalle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aikuiselle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koet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havaitset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epäasiallisyta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käyttäytymistä</a:t>
            </a:r>
            <a:r>
              <a:rPr lang="en-GB" sz="2000" dirty="0">
                <a:latin typeface="Metropolis Light" pitchFamily="2" charset="77"/>
              </a:rPr>
              <a:t>!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84D88DB-2F55-7B27-96D6-C3224CEEB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22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70BE954-2B9F-892B-24B7-A0DA76405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”KENTÄN VANHIN”</a:t>
            </a:r>
          </a:p>
        </p:txBody>
      </p:sp>
    </p:spTree>
    <p:extLst>
      <p:ext uri="{BB962C8B-B14F-4D97-AF65-F5344CB8AC3E}">
        <p14:creationId xmlns:p14="http://schemas.microsoft.com/office/powerpoint/2010/main" val="3041302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11F15-5BE7-49D2-D6A1-26257981A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60E1D79-3B6A-DB5A-A745-15970E636F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HUOMIOI: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Kerää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monipuolisesti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kokemusta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tuomaritehtävistä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ole </a:t>
            </a:r>
            <a:r>
              <a:rPr lang="en-GB" sz="2000" dirty="0" err="1">
                <a:latin typeface="Metropolis Light" pitchFamily="2" charset="77"/>
              </a:rPr>
              <a:t>aktiivinen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Osallistu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leireille</a:t>
            </a:r>
            <a:r>
              <a:rPr lang="en-GB" sz="2000" dirty="0">
                <a:latin typeface="Metropolis Light" pitchFamily="2" charset="77"/>
              </a:rPr>
              <a:t> (alle 18-vuotiaat)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Katso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paljon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pelejä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niin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paikan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päällä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kuin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Ruudusta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PesisTV:stä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kokeneemmat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toimivat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Kerro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kiinnostuksestasi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alueen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tuomarikouluttajalle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pyydä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palautetta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toiminnastasi</a:t>
            </a:r>
            <a:endParaRPr lang="en-GB" sz="2000" dirty="0">
              <a:latin typeface="Metropolis Light" pitchFamily="2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Metropolis Light" pitchFamily="2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 err="1">
                <a:latin typeface="Metropolis Light" pitchFamily="2" charset="77"/>
              </a:rPr>
              <a:t>Mihinkään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</a:t>
            </a:r>
            <a:r>
              <a:rPr lang="en-GB" sz="2000" dirty="0">
                <a:latin typeface="Metropolis Light" pitchFamily="2" charset="77"/>
              </a:rPr>
              <a:t> ole </a:t>
            </a:r>
            <a:r>
              <a:rPr lang="en-GB" sz="2000" dirty="0" err="1">
                <a:latin typeface="Metropolis Light" pitchFamily="2" charset="77"/>
              </a:rPr>
              <a:t>kiire</a:t>
            </a:r>
            <a:r>
              <a:rPr lang="en-GB" sz="2000" dirty="0">
                <a:latin typeface="Metropolis Light" pitchFamily="2" charset="77"/>
              </a:rPr>
              <a:t> – </a:t>
            </a:r>
            <a:r>
              <a:rPr lang="en-GB" sz="2000" dirty="0" err="1">
                <a:latin typeface="Metropolis Light" pitchFamily="2" charset="77"/>
              </a:rPr>
              <a:t>hanki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mieluummin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ensin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riittävä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kokemus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rutiinitaso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>
                <a:latin typeface="Metropolis Light" pitchFamily="2" charset="77"/>
              </a:rPr>
              <a:t>itseluottamus </a:t>
            </a:r>
            <a:r>
              <a:rPr lang="en-GB" sz="2000" dirty="0" err="1">
                <a:latin typeface="Metropolis Light" pitchFamily="2" charset="77"/>
              </a:rPr>
              <a:t>onnistua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otteluissa</a:t>
            </a:r>
            <a:r>
              <a:rPr lang="en-GB" sz="2000" dirty="0">
                <a:latin typeface="Metropolis Light" pitchFamily="2" charset="77"/>
              </a:rPr>
              <a:t>!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AE274E4-268F-E227-8AE8-3B89FE693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23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E4D6ECD-EF91-5D54-5CC0-53EB50A31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ETEENPÄIN TUOMARIURALLA</a:t>
            </a:r>
          </a:p>
        </p:txBody>
      </p:sp>
    </p:spTree>
    <p:extLst>
      <p:ext uri="{BB962C8B-B14F-4D97-AF65-F5344CB8AC3E}">
        <p14:creationId xmlns:p14="http://schemas.microsoft.com/office/powerpoint/2010/main" val="1965623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93D1-A2F4-6D18-E2A1-E53B947304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PESIKSEN TUOMARIKOULUTUS 2025</a:t>
            </a:r>
          </a:p>
          <a:p>
            <a:r>
              <a:rPr lang="en-GB" dirty="0"/>
              <a:t>– SÄÄNTÖMUUTOKSET</a:t>
            </a:r>
          </a:p>
        </p:txBody>
      </p:sp>
    </p:spTree>
    <p:extLst>
      <p:ext uri="{BB962C8B-B14F-4D97-AF65-F5344CB8AC3E}">
        <p14:creationId xmlns:p14="http://schemas.microsoft.com/office/powerpoint/2010/main" val="2323010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BFB4A03-40F2-6E67-B067-7BB7E138DF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58900" lvl="3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b="0" dirty="0" err="1">
                <a:latin typeface="Metropolis Light" pitchFamily="2" charset="77"/>
              </a:rPr>
              <a:t>Tolppasyöttö</a:t>
            </a:r>
            <a:r>
              <a:rPr lang="en-GB" sz="2000" b="0" dirty="0">
                <a:latin typeface="Metropolis Light" pitchFamily="2" charset="77"/>
              </a:rPr>
              <a:t> on </a:t>
            </a:r>
            <a:r>
              <a:rPr lang="en-GB" sz="2000" b="0" dirty="0" err="1">
                <a:latin typeface="Metropolis Light" pitchFamily="2" charset="77"/>
              </a:rPr>
              <a:t>jatkossa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kuin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mikä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tahansa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syöttö</a:t>
            </a:r>
            <a:r>
              <a:rPr lang="en-GB" sz="2000" b="0" dirty="0">
                <a:latin typeface="Metropolis Light" pitchFamily="2" charset="77"/>
              </a:rPr>
              <a:t>: </a:t>
            </a:r>
            <a:r>
              <a:rPr lang="en-GB" sz="2000" dirty="0" err="1"/>
              <a:t>Tarkennus</a:t>
            </a:r>
            <a:r>
              <a:rPr lang="en-GB" sz="2000" dirty="0"/>
              <a:t> ”</a:t>
            </a:r>
            <a:r>
              <a:rPr lang="en-GB" sz="2000" dirty="0" err="1"/>
              <a:t>p</a:t>
            </a:r>
            <a:r>
              <a:rPr lang="en-GB" sz="2000" b="0" dirty="0" err="1">
                <a:latin typeface="Metropolis Light" pitchFamily="2" charset="77"/>
              </a:rPr>
              <a:t>ienistä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teknisistä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virheistä</a:t>
            </a:r>
            <a:r>
              <a:rPr lang="en-GB" sz="2000" b="0" dirty="0">
                <a:latin typeface="Metropolis Light" pitchFamily="2" charset="77"/>
              </a:rPr>
              <a:t>” on </a:t>
            </a:r>
            <a:r>
              <a:rPr lang="en-GB" sz="2000" b="0" dirty="0" err="1">
                <a:latin typeface="Metropolis Light" pitchFamily="2" charset="77"/>
              </a:rPr>
              <a:t>poistettu</a:t>
            </a:r>
            <a:r>
              <a:rPr lang="en-GB" sz="2000" b="0" dirty="0">
                <a:latin typeface="Metropolis Light" pitchFamily="2" charset="77"/>
              </a:rPr>
              <a:t>.</a:t>
            </a:r>
            <a:br>
              <a:rPr lang="en-GB" sz="2000" b="0" dirty="0">
                <a:latin typeface="Metropolis Light" pitchFamily="2" charset="77"/>
              </a:rPr>
            </a:br>
            <a:endParaRPr lang="en-GB" sz="2000" b="0" dirty="0">
              <a:latin typeface="Metropolis Light" pitchFamily="2" charset="77"/>
            </a:endParaRPr>
          </a:p>
          <a:p>
            <a:pPr marL="558900" lvl="3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b="0" dirty="0" err="1">
                <a:latin typeface="Metropolis Light" pitchFamily="2" charset="77"/>
              </a:rPr>
              <a:t>Tehtyään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alkuasennon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lukkari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ei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voi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enää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ottaa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uuttaa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asentoa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eikä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liikuttaa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asentoa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esimerkiksi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vaaka</a:t>
            </a:r>
            <a:r>
              <a:rPr lang="en-GB" sz="2000" b="0" dirty="0">
                <a:latin typeface="Metropolis Light" pitchFamily="2" charset="77"/>
              </a:rPr>
              <a:t>- tai </a:t>
            </a:r>
            <a:r>
              <a:rPr lang="en-GB" sz="2000" b="0" dirty="0" err="1">
                <a:latin typeface="Metropolis Light" pitchFamily="2" charset="77"/>
              </a:rPr>
              <a:t>pystysuunnassa</a:t>
            </a:r>
            <a:r>
              <a:rPr lang="en-GB" sz="2000" b="0" dirty="0">
                <a:latin typeface="Metropolis Light" pitchFamily="2" charset="77"/>
              </a:rPr>
              <a:t>.</a:t>
            </a:r>
            <a:br>
              <a:rPr lang="en-GB" sz="2000" b="0" dirty="0">
                <a:latin typeface="Metropolis Light" pitchFamily="2" charset="77"/>
              </a:rPr>
            </a:br>
            <a:endParaRPr lang="en-GB" sz="2000" b="0" dirty="0">
              <a:latin typeface="Metropolis Light" pitchFamily="2" charset="77"/>
            </a:endParaRPr>
          </a:p>
          <a:p>
            <a:pPr marL="558900" lvl="3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b="0" dirty="0" err="1">
                <a:latin typeface="Metropolis Light" pitchFamily="2" charset="77"/>
              </a:rPr>
              <a:t>Mikäli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lukkarilla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ei</a:t>
            </a:r>
            <a:r>
              <a:rPr lang="en-GB" sz="2000" b="0" dirty="0">
                <a:latin typeface="Metropolis Light" pitchFamily="2" charset="77"/>
              </a:rPr>
              <a:t> ole </a:t>
            </a:r>
            <a:r>
              <a:rPr lang="en-GB" sz="2000" b="0" dirty="0" err="1">
                <a:latin typeface="Metropolis Light" pitchFamily="2" charset="77"/>
              </a:rPr>
              <a:t>räpylä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kädessä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alkuasentoa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ottaessaan</a:t>
            </a:r>
            <a:r>
              <a:rPr lang="en-GB" sz="2000" b="0" dirty="0">
                <a:latin typeface="Metropolis Light" pitchFamily="2" charset="77"/>
              </a:rPr>
              <a:t>, </a:t>
            </a:r>
            <a:r>
              <a:rPr lang="en-GB" sz="2000" b="0" dirty="0" err="1">
                <a:latin typeface="Metropolis Light" pitchFamily="2" charset="77"/>
              </a:rPr>
              <a:t>alkuasennon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sijainti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katsotaan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ylemmästä</a:t>
            </a:r>
            <a:r>
              <a:rPr lang="en-GB" sz="2000" b="0" dirty="0">
                <a:latin typeface="Metropolis Light" pitchFamily="2" charset="77"/>
              </a:rPr>
              <a:t> </a:t>
            </a:r>
            <a:r>
              <a:rPr lang="en-GB" sz="2000" b="0" dirty="0" err="1">
                <a:latin typeface="Metropolis Light" pitchFamily="2" charset="77"/>
              </a:rPr>
              <a:t>kädestä</a:t>
            </a:r>
            <a:r>
              <a:rPr lang="en-GB" sz="2000" b="0" dirty="0">
                <a:latin typeface="Metropolis Light" pitchFamily="2" charset="77"/>
              </a:rPr>
              <a:t>.</a:t>
            </a:r>
          </a:p>
          <a:p>
            <a:pPr marL="13325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b="0" dirty="0">
              <a:latin typeface="Metropolis Light" pitchFamily="2" charset="77"/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E2CEC3D5-51E7-E9DD-015B-7C6093F87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25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20BA66A-EB73-416D-0F70-46E1C63C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SYÖTTÄMINEN</a:t>
            </a:r>
          </a:p>
        </p:txBody>
      </p:sp>
    </p:spTree>
    <p:extLst>
      <p:ext uri="{BB962C8B-B14F-4D97-AF65-F5344CB8AC3E}">
        <p14:creationId xmlns:p14="http://schemas.microsoft.com/office/powerpoint/2010/main" val="3820114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283F2EDB-378B-2D7A-0450-720035FA50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429791E-3A23-B563-A406-EA57ECBAE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OTTELUAIKA MYÖS SUOMENSARJASSA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4F0CE1E-042D-F02F-1D3C-833F39EA2C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 err="1">
                <a:latin typeface="Metropolis Light" pitchFamily="2" charset="77"/>
              </a:rPr>
              <a:t>Jaksovoittojen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ollessa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tasan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siirrytään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suoraan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kotiutuskilpailuun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seuraavien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sarjojen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runkosarjaotteluissa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eli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supervuoroparia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pelata</a:t>
            </a:r>
            <a:r>
              <a:rPr lang="en-GB" sz="2000" dirty="0">
                <a:latin typeface="Metropolis Light" pitchFamily="2" charset="77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Superpesis</a:t>
            </a: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Ykköspesis</a:t>
            </a: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Suomensarja</a:t>
            </a: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Nuorten </a:t>
            </a:r>
            <a:r>
              <a:rPr lang="en-GB" sz="2000" dirty="0" err="1">
                <a:latin typeface="Metropolis Light" pitchFamily="2" charset="77"/>
              </a:rPr>
              <a:t>Superpesis</a:t>
            </a:r>
            <a:endParaRPr lang="en-GB" sz="2000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8008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EA3CADE-921A-2A3F-5B6B-8429F09A1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AEB335E-F542-AAF3-B250-2B79F8BB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KOTIUTUSKILPAILUN KULKU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D496E31-E742-835A-479A-0BDF911C7F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7323" y="1653584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 err="1">
                <a:latin typeface="Metropolis Light" pitchFamily="2" charset="77"/>
              </a:rPr>
              <a:t>Kotiutuskilpailun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toiselle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kierrokselle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jatkaa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sama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joukkue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tasoittava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vuoro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ensimmäisellä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kierroksella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 err="1">
                <a:latin typeface="Metropolis Light" pitchFamily="2" charset="77"/>
              </a:rPr>
              <a:t>Esimerkki</a:t>
            </a:r>
            <a:r>
              <a:rPr lang="en-GB" sz="2000" dirty="0">
                <a:latin typeface="Metropolis Light" pitchFamily="2" charset="77"/>
              </a:rPr>
              <a:t>: </a:t>
            </a:r>
            <a:r>
              <a:rPr lang="en-GB" sz="2000" dirty="0" err="1">
                <a:latin typeface="Metropolis Light" pitchFamily="2" charset="77"/>
              </a:rPr>
              <a:t>Joukkue</a:t>
            </a:r>
            <a:r>
              <a:rPr lang="en-GB" sz="2000" dirty="0">
                <a:latin typeface="Metropolis Light" pitchFamily="2" charset="77"/>
              </a:rPr>
              <a:t> A </a:t>
            </a:r>
            <a:r>
              <a:rPr lang="en-GB" sz="2000" dirty="0" err="1">
                <a:latin typeface="Metropolis Light" pitchFamily="2" charset="77"/>
              </a:rPr>
              <a:t>aloittaa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ulkona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joukkue</a:t>
            </a:r>
            <a:r>
              <a:rPr lang="en-GB" sz="2000" dirty="0">
                <a:latin typeface="Metropolis Light" pitchFamily="2" charset="77"/>
              </a:rPr>
              <a:t> B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r>
              <a:rPr lang="en-GB" sz="2000" dirty="0">
                <a:latin typeface="Metropolis Light" pitchFamily="2" charset="77"/>
              </a:rPr>
              <a:t>.</a:t>
            </a:r>
            <a:br>
              <a:rPr lang="en-GB" sz="2000" dirty="0">
                <a:latin typeface="Metropolis Light" pitchFamily="2" charset="77"/>
              </a:rPr>
            </a:br>
            <a:br>
              <a:rPr lang="en-GB" sz="2000" dirty="0">
                <a:latin typeface="Metropolis Light" pitchFamily="2" charset="77"/>
              </a:rPr>
            </a:br>
            <a:r>
              <a:rPr lang="en-GB" sz="2000" dirty="0">
                <a:latin typeface="Metropolis Light" pitchFamily="2" charset="77"/>
              </a:rPr>
              <a:t>1A: B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r>
              <a:rPr lang="en-GB" sz="2000" dirty="0">
                <a:latin typeface="Metropolis Light" pitchFamily="2" charset="77"/>
              </a:rPr>
              <a:t>	1L: A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2A: A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r>
              <a:rPr lang="en-GB" sz="2000" dirty="0">
                <a:latin typeface="Metropolis Light" pitchFamily="2" charset="77"/>
              </a:rPr>
              <a:t>	2L: B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3A: A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r>
              <a:rPr lang="en-GB" sz="2000" dirty="0">
                <a:latin typeface="Metropolis Light" pitchFamily="2" charset="77"/>
              </a:rPr>
              <a:t>	3L: B </a:t>
            </a:r>
            <a:r>
              <a:rPr lang="en-GB" sz="2000" dirty="0" err="1">
                <a:latin typeface="Metropolis Light" pitchFamily="2" charset="77"/>
              </a:rPr>
              <a:t>sisällä</a:t>
            </a: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 err="1">
                <a:latin typeface="Metropolis Light" pitchFamily="2" charset="77"/>
              </a:rPr>
              <a:t>Jatkuu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vastaavasti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mahdollisille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jatkokierroksille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9426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44F82E-B569-E5BD-FFF3-BC59A5AF0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28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5DAFA0-D4A0-5D02-C945-4E6E9209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KYPÄRÄN KÄYTTÖPAKKO KAIKISSA TILANTEISSA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25357-894F-F651-228A-D5C59CAFD9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2008 </a:t>
            </a:r>
            <a:r>
              <a:rPr lang="en-GB" sz="2000" b="1" dirty="0" err="1">
                <a:latin typeface="Metropolis Light" pitchFamily="2" charset="77"/>
              </a:rPr>
              <a:t>ja</a:t>
            </a:r>
            <a:r>
              <a:rPr lang="en-GB" sz="2000" b="1" dirty="0">
                <a:latin typeface="Metropolis Light" pitchFamily="2" charset="77"/>
              </a:rPr>
              <a:t> </a:t>
            </a:r>
            <a:r>
              <a:rPr lang="en-GB" sz="2000" b="1" dirty="0" err="1">
                <a:latin typeface="Metropolis Light" pitchFamily="2" charset="77"/>
              </a:rPr>
              <a:t>myöhemmin</a:t>
            </a:r>
            <a:r>
              <a:rPr lang="en-GB" sz="2000" b="1" dirty="0">
                <a:latin typeface="Metropolis Light" pitchFamily="2" charset="77"/>
              </a:rPr>
              <a:t> </a:t>
            </a:r>
            <a:r>
              <a:rPr lang="en-GB" sz="2000" b="1" dirty="0" err="1">
                <a:latin typeface="Metropolis Light" pitchFamily="2" charset="77"/>
              </a:rPr>
              <a:t>syntyneet</a:t>
            </a:r>
            <a:r>
              <a:rPr lang="en-GB" sz="2000" b="1" dirty="0">
                <a:latin typeface="Metropolis Light" pitchFamily="2" charset="77"/>
              </a:rPr>
              <a:t> </a:t>
            </a:r>
            <a:r>
              <a:rPr lang="en-GB" sz="2000" b="1" dirty="0" err="1">
                <a:latin typeface="Metropolis Light" pitchFamily="2" charset="77"/>
              </a:rPr>
              <a:t>pelaajat</a:t>
            </a:r>
            <a:r>
              <a:rPr lang="en-GB" sz="2000" b="1" dirty="0">
                <a:latin typeface="Metropolis Light" pitchFamily="2" charset="77"/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Kypärää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käytettävä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kaikkien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sarjojen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otteluissa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alkulämmittelystä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alkaen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remmi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asianmukaisesti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kiinnitettynä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Kaikki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ulko</a:t>
            </a:r>
            <a:r>
              <a:rPr lang="en-GB" sz="2000" dirty="0">
                <a:latin typeface="Metropolis Light" pitchFamily="2" charset="77"/>
              </a:rPr>
              <a:t>-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sisäpeliin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osallistuvat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pelipaikasta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riippumatta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Sisäpelissä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kotipesän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kaarella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läheisyydessä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olevat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pelaajat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Pallojunioreiden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tulee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käyttää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kypärää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koko</a:t>
            </a:r>
            <a:r>
              <a:rPr lang="en-GB" sz="2000" dirty="0">
                <a:latin typeface="Metropolis Light" pitchFamily="2" charset="77"/>
              </a:rPr>
              <a:t> ko. </a:t>
            </a:r>
            <a:r>
              <a:rPr lang="en-GB" sz="2000" dirty="0" err="1">
                <a:latin typeface="Metropolis Light" pitchFamily="2" charset="77"/>
              </a:rPr>
              <a:t>ottelun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ajan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Ikää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tarvitse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tuomarin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tarkistaa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mutta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asiasta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voi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huomauttaa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joukkueita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5172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D01DFA9-CCD7-44F9-81E3-D4159667D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29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6C7E6A3-8DE4-4C2D-C008-EAF812969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MILLOIN SISÄPELAAJA ON PESÄSSÄ?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FCF576C-F407-5CA5-FF3A-B320FBD669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092970"/>
            <a:ext cx="5288747" cy="308600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Jos </a:t>
            </a:r>
            <a:r>
              <a:rPr lang="en-GB" sz="2000" dirty="0" err="1">
                <a:latin typeface="Metropolis Light" pitchFamily="2" charset="77"/>
              </a:rPr>
              <a:t>sisäpelaaja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pesässä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olleessaan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hyppää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ilmaan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putoaa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takaisin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pesään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hän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ollut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koko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ajan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pesässä</a:t>
            </a:r>
            <a:r>
              <a:rPr lang="en-GB" sz="2000" dirty="0">
                <a:latin typeface="Metropolis Light" pitchFamily="2" charset="77"/>
              </a:rPr>
              <a:t>.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Mikäli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sisäpelaaja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pesässä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ollessaan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hyppää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ilmaan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koskettaa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pudotessaan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maahan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ensimmäiseksi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aluetta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hän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menettänyt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kosketuksensa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irrotessaan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pesästä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6917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8BD499F-4AE5-90EB-D9A1-BFF72C2C5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30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C5A8926-AC1E-3F1A-1792-69CCA64D7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ETENIJÄN PAIKKA KENTTÄPESILLÄ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B170FDD-E48A-A30C-3221-9746E4331B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Etenijän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paikka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ykköspesällä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kakkospesällä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pesän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kärjessä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vara-alueella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kolmospesällä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vara-alueella</a:t>
            </a:r>
            <a:r>
              <a:rPr lang="en-GB" sz="2000" dirty="0">
                <a:latin typeface="Metropolis Light" pitchFamily="2" charset="77"/>
              </a:rPr>
              <a:t>.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Mikäli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etenijä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liikkuu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syötön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aikana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läpi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muuten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tarpeettomalla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liikkumisellaan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ulkopelaajaa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etenijä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syyllistyy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estämiseen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3552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6212E44-0B9A-4443-22CD-05180D929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D69C2099-0BF2-A6EA-D5D8-BC9DB41E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”GRIPPIOSALLA” LYÖTY LYÖNTI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9B54B0D-D567-9826-1D03-D021441744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885998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D-G-IKÄISTEN SARJAT: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Mailan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grippiosalla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lyöty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lyönti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laiton</a:t>
            </a:r>
            <a:r>
              <a:rPr lang="en-GB" sz="2000" dirty="0">
                <a:latin typeface="Metropolis Light" pitchFamily="2" charset="77"/>
              </a:rPr>
              <a:t>.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Lyönti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laiton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siinä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tapauksessa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että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mailassa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kiinni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oleva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alempi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käsi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välittömästi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pallon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mailan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takana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ULKOPELIPAIKKOJEN KIERRÄTTÄMINEN</a:t>
            </a:r>
            <a:br>
              <a:rPr lang="en-GB" sz="2000" dirty="0">
                <a:latin typeface="Metropolis Light" pitchFamily="2" charset="77"/>
              </a:rPr>
            </a:br>
            <a:br>
              <a:rPr lang="en-GB" sz="2000" dirty="0">
                <a:latin typeface="Metropolis Light" pitchFamily="2" charset="77"/>
              </a:rPr>
            </a:br>
            <a:r>
              <a:rPr lang="en-GB" sz="2000" dirty="0" err="1">
                <a:latin typeface="Metropolis Light" pitchFamily="2" charset="77"/>
              </a:rPr>
              <a:t>Ulkopelipaikkoja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kierrätetään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Pienpesiksen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tapaan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kaikissa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fi-FI" sz="2000" dirty="0">
                <a:solidFill>
                  <a:srgbClr val="000000"/>
                </a:solidFill>
                <a:latin typeface="Metropolis"/>
              </a:rPr>
              <a:t>F</a:t>
            </a:r>
            <a:r>
              <a:rPr lang="fi-FI" sz="2000" b="0" i="0" dirty="0">
                <a:solidFill>
                  <a:srgbClr val="000000"/>
                </a:solidFill>
                <a:effectLst/>
                <a:latin typeface="Metropolis"/>
              </a:rPr>
              <a:t>-junioreiden otteluissa kaudella 2025.</a:t>
            </a:r>
            <a:endParaRPr lang="en-GB" sz="2000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789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45A51D6-2BBE-3B6D-1167-F25A024847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PILOTTIKOKEILUT ALUESARJOISSA JA ALUELEIREILLÄ 2025</a:t>
            </a:r>
          </a:p>
        </p:txBody>
      </p:sp>
    </p:spTree>
    <p:extLst>
      <p:ext uri="{BB962C8B-B14F-4D97-AF65-F5344CB8AC3E}">
        <p14:creationId xmlns:p14="http://schemas.microsoft.com/office/powerpoint/2010/main" val="2465924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3A3F-7DC5-01C9-11F1-F9B714D3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DB0B385-6371-04FB-F424-93CCD6532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ALUELEIREILLÄ, D- JA E-JUNIORIEN OTTELUISSA</a:t>
            </a:r>
            <a:r>
              <a:rPr lang="en-GB" sz="2000" b="1" dirty="0">
                <a:latin typeface="Metropolis Light" pitchFamily="2" charset="77"/>
              </a:rPr>
              <a:t>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Joukkueen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pelinjohtajien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paikka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sisäpelissä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suoja-alueen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eli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ulomman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kaaren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takana</a:t>
            </a:r>
            <a:r>
              <a:rPr lang="en-GB" sz="2000" dirty="0">
                <a:latin typeface="Metropolis Light" pitchFamily="2" charset="77"/>
              </a:rPr>
              <a:t> D-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E-</a:t>
            </a:r>
            <a:r>
              <a:rPr lang="en-GB" sz="2000" dirty="0" err="1">
                <a:latin typeface="Metropolis Light" pitchFamily="2" charset="77"/>
              </a:rPr>
              <a:t>juniorien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otteluissa</a:t>
            </a:r>
            <a:r>
              <a:rPr lang="en-GB" sz="2000" dirty="0">
                <a:latin typeface="Metropolis Light" pitchFamily="2" charset="77"/>
              </a:rPr>
              <a:t>.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Suoja-alueelle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mahdollisuus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sijoittaa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maksimissaan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kaksi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pelaajaa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84D88DB-2F55-7B27-96D6-C3224CEEB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33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70BE954-2B9F-892B-24B7-A0DA76405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PELINJOHTAJIEN PAIKKA SISÄPELISSÄ</a:t>
            </a:r>
          </a:p>
        </p:txBody>
      </p:sp>
    </p:spTree>
    <p:extLst>
      <p:ext uri="{BB962C8B-B14F-4D97-AF65-F5344CB8AC3E}">
        <p14:creationId xmlns:p14="http://schemas.microsoft.com/office/powerpoint/2010/main" val="2381109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09506-19E6-703F-0E0D-8675DA391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E39F34E-3655-4593-E93F-F68A7B56ED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ALUELEIREILLÄ, D- JA E-JUNIORIEN OTTELUISSA</a:t>
            </a:r>
            <a:r>
              <a:rPr lang="en-GB" sz="2000" b="1" dirty="0">
                <a:latin typeface="Metropolis Light" pitchFamily="2" charset="77"/>
              </a:rPr>
              <a:t>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Väärien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huuto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jatkossa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sallittu</a:t>
            </a:r>
            <a:r>
              <a:rPr lang="en-GB" sz="2000" dirty="0">
                <a:latin typeface="Metropolis Light" pitchFamily="2" charset="77"/>
              </a:rPr>
              <a:t> vain </a:t>
            </a:r>
            <a:r>
              <a:rPr lang="en-GB" sz="2000" dirty="0" err="1">
                <a:latin typeface="Metropolis Light" pitchFamily="2" charset="77"/>
              </a:rPr>
              <a:t>pelaajille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49B9FA8-6F84-6C96-EF00-2CA21DEDA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34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B14A3DE0-C96F-4A25-D8F0-8F117215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VÄÄRIEN HUUTAMINEN</a:t>
            </a:r>
          </a:p>
        </p:txBody>
      </p:sp>
    </p:spTree>
    <p:extLst>
      <p:ext uri="{BB962C8B-B14F-4D97-AF65-F5344CB8AC3E}">
        <p14:creationId xmlns:p14="http://schemas.microsoft.com/office/powerpoint/2010/main" val="4052405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3536F-32A8-61DF-06F2-AE780B25E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9E639E1-19BC-23E2-7302-389EA9EDBF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-209650">
              <a:spcBef>
                <a:spcPts val="0"/>
              </a:spcBef>
            </a:pPr>
            <a:r>
              <a:rPr lang="en-GB" sz="2000" dirty="0">
                <a:latin typeface="Metropolis Light" pitchFamily="2" charset="77"/>
              </a:rPr>
              <a:t>ALUELEIREILLÄ, E-JUNIORIEN JA NUOREMPIEN OTTELUISSA</a:t>
            </a:r>
            <a:r>
              <a:rPr lang="en-GB" sz="2000" b="1" dirty="0">
                <a:latin typeface="Metropolis Light" pitchFamily="2" charset="77"/>
              </a:rPr>
              <a:t>: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Valmentajat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eivät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maila</a:t>
            </a:r>
            <a:r>
              <a:rPr lang="en-GB" sz="2000" dirty="0">
                <a:latin typeface="Metropolis Light" pitchFamily="2" charset="77"/>
              </a:rPr>
              <a:t>-, </a:t>
            </a:r>
            <a:r>
              <a:rPr lang="en-GB" sz="2000" dirty="0" err="1">
                <a:latin typeface="Metropolis Light" pitchFamily="2" charset="77"/>
              </a:rPr>
              <a:t>ääni</a:t>
            </a:r>
            <a:r>
              <a:rPr lang="en-GB" sz="2000" dirty="0">
                <a:latin typeface="Metropolis Light" pitchFamily="2" charset="77"/>
              </a:rPr>
              <a:t>-, </a:t>
            </a:r>
            <a:r>
              <a:rPr lang="en-GB" sz="2000" dirty="0" err="1">
                <a:latin typeface="Metropolis Light" pitchFamily="2" charset="77"/>
              </a:rPr>
              <a:t>eivätkä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käsimerkeillä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muilla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merkeillä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ohjata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lapsen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etenemisratkaisua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lyöntihetken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jälkeen</a:t>
            </a:r>
            <a:r>
              <a:rPr lang="en-GB" sz="2000" dirty="0">
                <a:latin typeface="Metropolis Light" pitchFamily="2" charset="77"/>
              </a:rPr>
              <a:t> E-G-</a:t>
            </a:r>
            <a:r>
              <a:rPr lang="en-GB" sz="2000" dirty="0" err="1">
                <a:latin typeface="Metropolis Light" pitchFamily="2" charset="77"/>
              </a:rPr>
              <a:t>juniorien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otteluissa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Metropolis Light" pitchFamily="2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latin typeface="Metropolis Light" pitchFamily="2" charset="77"/>
              </a:rPr>
              <a:t>JUNIORIKENTTÄ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E-</a:t>
            </a:r>
            <a:r>
              <a:rPr lang="en-GB" sz="2000" dirty="0" err="1">
                <a:latin typeface="Metropolis Light" pitchFamily="2" charset="77"/>
              </a:rPr>
              <a:t>tyttöjen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kilpasarjassa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pelataan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juniorikentällä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Espoon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Kankaanpään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alueleireillä</a:t>
            </a:r>
            <a:r>
              <a:rPr lang="en-GB" sz="2000" dirty="0">
                <a:latin typeface="Metropolis Light" pitchFamily="2" charset="77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Juniorikentällä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E-</a:t>
            </a:r>
            <a:r>
              <a:rPr lang="en-GB" sz="2000" dirty="0" err="1">
                <a:latin typeface="Metropolis Light" pitchFamily="2" charset="77"/>
              </a:rPr>
              <a:t>poikajuniorit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sekä</a:t>
            </a:r>
            <a:r>
              <a:rPr lang="en-GB" sz="2000" dirty="0">
                <a:latin typeface="Metropolis Light" pitchFamily="2" charset="77"/>
              </a:rPr>
              <a:t> D-</a:t>
            </a:r>
            <a:r>
              <a:rPr lang="en-GB" sz="2000" dirty="0" err="1">
                <a:latin typeface="Metropolis Light" pitchFamily="2" charset="77"/>
              </a:rPr>
              <a:t>tyttöjuniorit</a:t>
            </a:r>
            <a:r>
              <a:rPr lang="en-GB" sz="2000" dirty="0">
                <a:latin typeface="Metropolis Light" pitchFamily="2" charset="77"/>
              </a:rPr>
              <a:t>.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8DCAC30-5587-3737-5E1E-FFB9E46A1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35</a:t>
            </a:fld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5E3815A-6059-DCCF-AC41-AA655980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VÄÄRIEN HUUTAMINEN JA JUNIORIKENTTÄ</a:t>
            </a:r>
          </a:p>
        </p:txBody>
      </p:sp>
    </p:spTree>
    <p:extLst>
      <p:ext uri="{BB962C8B-B14F-4D97-AF65-F5344CB8AC3E}">
        <p14:creationId xmlns:p14="http://schemas.microsoft.com/office/powerpoint/2010/main" val="154242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93D1-A2F4-6D18-E2A1-E53B947304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PESIKSEN TUOMARIKOULUTUS 2025</a:t>
            </a:r>
          </a:p>
          <a:p>
            <a:r>
              <a:rPr lang="en-GB" dirty="0"/>
              <a:t>– VIDEOT</a:t>
            </a:r>
          </a:p>
        </p:txBody>
      </p:sp>
    </p:spTree>
    <p:extLst>
      <p:ext uri="{BB962C8B-B14F-4D97-AF65-F5344CB8AC3E}">
        <p14:creationId xmlns:p14="http://schemas.microsoft.com/office/powerpoint/2010/main" val="2407044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45A51D6-2BBE-3B6D-1167-F25A024847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PERUSTILANTEITA</a:t>
            </a:r>
          </a:p>
        </p:txBody>
      </p:sp>
    </p:spTree>
    <p:extLst>
      <p:ext uri="{BB962C8B-B14F-4D97-AF65-F5344CB8AC3E}">
        <p14:creationId xmlns:p14="http://schemas.microsoft.com/office/powerpoint/2010/main" val="803026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44F82E-B569-E5BD-FFF3-BC59A5AF0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38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5DAFA0-D4A0-5D02-C945-4E6E9209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PALO VS. PESÄTURVAN MENETTÄMINEN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25357-894F-F651-228A-D5C59CAFD9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etenijä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voi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menettää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pesäturvansa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tarkoittaa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pesäturvan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menettäminen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Milloin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etenijä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menettää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pesäturvansa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ajotilanteessa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Milloin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pesäturvan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menettänyt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palaa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pesäturvan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menettänyt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voi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saada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pesäturvansa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takaisin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 err="1">
                <a:latin typeface="Metropolis Light" pitchFamily="2" charset="77"/>
                <a:hlinkClick r:id="rId2"/>
              </a:rPr>
              <a:t>Katso</a:t>
            </a:r>
            <a:r>
              <a:rPr lang="en-GB" sz="2000" b="1" dirty="0">
                <a:latin typeface="Metropolis Light" pitchFamily="2" charset="77"/>
                <a:hlinkClick r:id="rId2"/>
              </a:rPr>
              <a:t> video</a:t>
            </a:r>
            <a:endParaRPr lang="en-GB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99314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AC3EF-BD9B-91C0-C3F9-E652AE85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A4A5AE-5A8C-3E04-5B96-53F264F6FC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latin typeface="Metropolis Light" pitchFamily="2" charset="77"/>
              </a:rPr>
              <a:t>MUISTETTAVAKSI, KUN YKSIKIN NÄISTÄ TOTEUTUU: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i="0" dirty="0">
              <a:solidFill>
                <a:srgbClr val="192832"/>
              </a:solidFill>
              <a:effectLst/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solidFill>
                  <a:srgbClr val="192832"/>
                </a:solidFill>
                <a:latin typeface="Metropolis Light" pitchFamily="2" charset="77"/>
              </a:rPr>
              <a:t>K</a:t>
            </a:r>
            <a:r>
              <a:rPr lang="fi-FI" sz="2000" i="0" dirty="0" err="1">
                <a:solidFill>
                  <a:srgbClr val="192832"/>
                </a:solidFill>
                <a:effectLst/>
                <a:latin typeface="Metropolis Light"/>
              </a:rPr>
              <a:t>olme</a:t>
            </a:r>
            <a:r>
              <a:rPr lang="fi-FI" sz="2000" i="0" dirty="0">
                <a:solidFill>
                  <a:srgbClr val="192832"/>
                </a:solidFill>
                <a:effectLst/>
                <a:latin typeface="Metropolis Light"/>
              </a:rPr>
              <a:t> oikeaa syöttöä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fi-FI" sz="2000" dirty="0">
                <a:solidFill>
                  <a:srgbClr val="192832"/>
                </a:solidFill>
                <a:latin typeface="Metropolis Light"/>
              </a:rPr>
              <a:t>T</a:t>
            </a:r>
            <a:r>
              <a:rPr lang="fi-FI" sz="2000" i="0" dirty="0">
                <a:solidFill>
                  <a:srgbClr val="192832"/>
                </a:solidFill>
                <a:effectLst/>
                <a:latin typeface="Metropolis Light"/>
              </a:rPr>
              <a:t>urva ykköspesältä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fi-FI" sz="2000" dirty="0">
                <a:solidFill>
                  <a:srgbClr val="192832"/>
                </a:solidFill>
                <a:latin typeface="Metropolis Light"/>
              </a:rPr>
              <a:t>Vapaataipaleen vastaanottaminen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fi-FI" sz="2000" dirty="0" err="1">
                <a:solidFill>
                  <a:srgbClr val="192832"/>
                </a:solidFill>
                <a:latin typeface="Metropolis Light"/>
              </a:rPr>
              <a:t>I</a:t>
            </a:r>
            <a:r>
              <a:rPr lang="fi-FI" sz="2000" i="0" dirty="0" err="1">
                <a:solidFill>
                  <a:srgbClr val="192832"/>
                </a:solidFill>
                <a:effectLst/>
                <a:latin typeface="Metropolis Light"/>
              </a:rPr>
              <a:t>rtiolo</a:t>
            </a:r>
            <a:r>
              <a:rPr lang="fi-FI" sz="2000" i="0" dirty="0">
                <a:solidFill>
                  <a:srgbClr val="192832"/>
                </a:solidFill>
                <a:effectLst/>
                <a:latin typeface="Metropolis Light"/>
              </a:rPr>
              <a:t> kotipesästä kopinottohetkellä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fi-FI" sz="2000" dirty="0" err="1">
                <a:solidFill>
                  <a:srgbClr val="192832"/>
                </a:solidFill>
                <a:latin typeface="Metropolis Light"/>
              </a:rPr>
              <a:t>I</a:t>
            </a:r>
            <a:r>
              <a:rPr lang="fi-FI" sz="2000" i="0" dirty="0" err="1">
                <a:solidFill>
                  <a:srgbClr val="192832"/>
                </a:solidFill>
                <a:effectLst/>
                <a:latin typeface="Metropolis Light"/>
              </a:rPr>
              <a:t>rtiolo</a:t>
            </a:r>
            <a:r>
              <a:rPr lang="fi-FI" sz="2000" dirty="0">
                <a:solidFill>
                  <a:srgbClr val="192832"/>
                </a:solidFill>
                <a:latin typeface="Metropolis Light"/>
              </a:rPr>
              <a:t> kotipesästä pallon ollessa ulkopelaajan hallussa kotipesässä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fi-FI" sz="2000" i="0" dirty="0">
                <a:solidFill>
                  <a:srgbClr val="192832"/>
                </a:solidFill>
                <a:effectLst/>
                <a:latin typeface="Metropolis Light"/>
              </a:rPr>
              <a:t>Palo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i-FI" sz="2000" dirty="0">
              <a:solidFill>
                <a:srgbClr val="192832"/>
              </a:solidFill>
              <a:latin typeface="Metropolis Ligh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2000" b="1" dirty="0">
                <a:solidFill>
                  <a:srgbClr val="192832"/>
                </a:solidFill>
                <a:latin typeface="Metropolis Light"/>
                <a:hlinkClick r:id="rId3"/>
              </a:rPr>
              <a:t>Katso video</a:t>
            </a:r>
            <a:endParaRPr lang="fi-FI" sz="2000" b="1" i="0" dirty="0">
              <a:solidFill>
                <a:srgbClr val="192832"/>
              </a:solidFill>
              <a:effectLst/>
              <a:latin typeface="Metropolis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99B4EC-7935-67C7-4CC2-2BB3B81A4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39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913B26-F639-822B-38EF-B018F24D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LYÖJÄN MUUTTUMINEN LOPULLISESTI ETENIJÄKSI</a:t>
            </a:r>
          </a:p>
        </p:txBody>
      </p:sp>
    </p:spTree>
    <p:extLst>
      <p:ext uri="{BB962C8B-B14F-4D97-AF65-F5344CB8AC3E}">
        <p14:creationId xmlns:p14="http://schemas.microsoft.com/office/powerpoint/2010/main" val="3955699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DC1AAC-EC0A-1960-BC40-DAEDF75683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Miten</a:t>
            </a:r>
            <a:r>
              <a:rPr lang="en-GB" sz="2000" dirty="0"/>
              <a:t> </a:t>
            </a:r>
            <a:r>
              <a:rPr lang="en-GB" sz="2000" dirty="0" err="1"/>
              <a:t>toimit</a:t>
            </a:r>
            <a:r>
              <a:rPr lang="en-GB" sz="2000" dirty="0"/>
              <a:t>, </a:t>
            </a:r>
            <a:r>
              <a:rPr lang="en-GB" sz="2000" dirty="0" err="1"/>
              <a:t>jos</a:t>
            </a:r>
            <a:r>
              <a:rPr lang="en-GB" sz="2000" dirty="0"/>
              <a:t> et ole </a:t>
            </a:r>
            <a:r>
              <a:rPr lang="en-GB" sz="2000" dirty="0" err="1"/>
              <a:t>varma</a:t>
            </a:r>
            <a:r>
              <a:rPr lang="en-GB" sz="2000" dirty="0"/>
              <a:t> </a:t>
            </a:r>
            <a:r>
              <a:rPr lang="en-GB" sz="2000" dirty="0" err="1"/>
              <a:t>lyönnin</a:t>
            </a:r>
            <a:r>
              <a:rPr lang="en-GB" sz="2000" dirty="0"/>
              <a:t> </a:t>
            </a:r>
            <a:r>
              <a:rPr lang="en-GB" sz="2000" dirty="0" err="1"/>
              <a:t>laillisuudesta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289C5E-9C45-82CB-80DF-569FD2AAD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40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755BE0-AF90-278D-A882-25F78DA1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LYÖNNIN LAILLISUUS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B18B6691-8E89-0427-C024-C8A292906B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3580787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B878-BE9E-DB36-8ADE-3127D8A6E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E5A203-8590-67B2-FB0D-F539B37E1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41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6553FE-630C-BF5A-080F-5ECB647F9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MIKÄ LASKETAAN LYÖNNIKSI?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2B50E-61FD-FF16-4774-F2CF80BD25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Milloin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mailan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heilautus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lyönti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merkitystä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sillä</a:t>
            </a:r>
            <a:r>
              <a:rPr lang="en-GB" sz="2000" dirty="0">
                <a:latin typeface="Metropolis Light" pitchFamily="2" charset="77"/>
              </a:rPr>
              <a:t> on, </a:t>
            </a:r>
            <a:r>
              <a:rPr lang="en-GB" sz="2000" dirty="0" err="1">
                <a:latin typeface="Metropolis Light" pitchFamily="2" charset="77"/>
              </a:rPr>
              <a:t>tuomitaanko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lyönti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syöttö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n-GB" sz="2000" b="1" dirty="0">
                <a:latin typeface="Metropolis Light" pitchFamily="2" charset="77"/>
              </a:rPr>
            </a:br>
            <a:r>
              <a:rPr lang="en-GB" sz="2000" b="1" dirty="0" err="1">
                <a:latin typeface="Metropolis Light" pitchFamily="2" charset="77"/>
                <a:hlinkClick r:id="rId3"/>
              </a:rPr>
              <a:t>Katso</a:t>
            </a:r>
            <a:r>
              <a:rPr lang="en-GB" sz="2000" b="1" dirty="0">
                <a:latin typeface="Metropolis Light" pitchFamily="2" charset="77"/>
                <a:hlinkClick r:id="rId3"/>
              </a:rPr>
              <a:t> video</a:t>
            </a:r>
            <a:endParaRPr lang="en-GB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3679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1F8EE-ACDF-7A30-44A1-67EA38B23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CDE13A-7856-C7E9-6E01-F2D566B13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Mitkä</a:t>
            </a:r>
            <a:r>
              <a:rPr lang="en-GB" sz="2000" dirty="0"/>
              <a:t> </a:t>
            </a:r>
            <a:r>
              <a:rPr lang="en-GB" sz="2000" dirty="0" err="1"/>
              <a:t>ovat</a:t>
            </a:r>
            <a:r>
              <a:rPr lang="en-GB" sz="2000" dirty="0"/>
              <a:t> </a:t>
            </a:r>
            <a:r>
              <a:rPr lang="en-GB" sz="2000" dirty="0" err="1"/>
              <a:t>tuplahaavan</a:t>
            </a:r>
            <a:r>
              <a:rPr lang="en-GB" sz="2000" dirty="0"/>
              <a:t> </a:t>
            </a:r>
            <a:r>
              <a:rPr lang="en-GB" sz="2000" dirty="0" err="1"/>
              <a:t>syntymisen</a:t>
            </a:r>
            <a:r>
              <a:rPr lang="en-GB" sz="2000" dirty="0"/>
              <a:t> </a:t>
            </a:r>
            <a:r>
              <a:rPr lang="en-GB" sz="2000" dirty="0" err="1"/>
              <a:t>edellytykset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Kuinka </a:t>
            </a:r>
            <a:r>
              <a:rPr lang="en-GB" sz="2000" dirty="0" err="1"/>
              <a:t>monta</a:t>
            </a:r>
            <a:r>
              <a:rPr lang="en-GB" sz="2000" dirty="0"/>
              <a:t> </a:t>
            </a:r>
            <a:r>
              <a:rPr lang="en-GB" sz="2000" dirty="0" err="1"/>
              <a:t>tuplahaavaa</a:t>
            </a:r>
            <a:r>
              <a:rPr lang="en-GB" sz="2000" dirty="0"/>
              <a:t> </a:t>
            </a:r>
            <a:r>
              <a:rPr lang="en-GB" sz="2000" dirty="0" err="1"/>
              <a:t>voi</a:t>
            </a:r>
            <a:r>
              <a:rPr lang="en-GB" sz="2000" dirty="0"/>
              <a:t> </a:t>
            </a:r>
            <a:r>
              <a:rPr lang="en-GB" sz="2000" dirty="0" err="1"/>
              <a:t>yhdellä</a:t>
            </a:r>
            <a:r>
              <a:rPr lang="en-GB" sz="2000" dirty="0"/>
              <a:t> </a:t>
            </a:r>
            <a:r>
              <a:rPr lang="en-GB" sz="2000" dirty="0" err="1"/>
              <a:t>lyönnillä</a:t>
            </a:r>
            <a:r>
              <a:rPr lang="en-GB" sz="2000" dirty="0"/>
              <a:t> </a:t>
            </a:r>
            <a:r>
              <a:rPr lang="en-GB" sz="2000" dirty="0" err="1"/>
              <a:t>syntyä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br>
              <a:rPr lang="en-GB" sz="2000" b="1" dirty="0"/>
            </a:br>
            <a:br>
              <a:rPr lang="en-GB" sz="2000" b="1" dirty="0"/>
            </a:br>
            <a:r>
              <a:rPr lang="en-GB" sz="2000" b="1" dirty="0">
                <a:hlinkClick r:id="rId3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58760F-79B8-1899-228F-36EDD6C55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42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2D22B0-0BFD-6BF0-CD74-BA5D5165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TUPLAHAAVA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2D54DA28-9459-2626-D112-87E5827F87F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2093089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50593-2AA0-6737-6243-EBDAEAC14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C786DE-CDFF-D691-4DB7-F39B6A76F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43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AF7C85-D9BB-F2FE-B76B-20AF8B53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VOIKO HUDILLA SYNTYÄ JUOKSU?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C1AF-10C1-CEEE-0BF2-33D0980D69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Miksipäs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ei</a:t>
            </a:r>
            <a:r>
              <a:rPr lang="en-GB" sz="2000" dirty="0">
                <a:latin typeface="Metropolis Light" pitchFamily="2" charset="77"/>
              </a:rPr>
              <a:t>?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48623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C8D3B-00B7-0EFB-2591-1DF2EF22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8CBB05-2C7C-C000-3D3A-71F23BC6D8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Mikä</a:t>
            </a:r>
            <a:r>
              <a:rPr lang="en-GB" sz="2000" dirty="0"/>
              <a:t> on </a:t>
            </a:r>
            <a:r>
              <a:rPr lang="en-GB" sz="2000" dirty="0" err="1"/>
              <a:t>tuomio</a:t>
            </a:r>
            <a:r>
              <a:rPr lang="en-GB" sz="2000" dirty="0"/>
              <a:t>, </a:t>
            </a:r>
            <a:r>
              <a:rPr lang="en-GB" sz="2000" dirty="0" err="1"/>
              <a:t>jos</a:t>
            </a:r>
            <a:r>
              <a:rPr lang="en-GB" sz="2000" dirty="0"/>
              <a:t> </a:t>
            </a:r>
            <a:r>
              <a:rPr lang="en-GB" sz="2000" dirty="0" err="1"/>
              <a:t>syöttö</a:t>
            </a:r>
            <a:r>
              <a:rPr lang="en-GB" sz="2000" dirty="0"/>
              <a:t> </a:t>
            </a:r>
            <a:r>
              <a:rPr lang="en-GB" sz="2000" dirty="0" err="1"/>
              <a:t>osuu</a:t>
            </a:r>
            <a:r>
              <a:rPr lang="en-GB" sz="2000" dirty="0"/>
              <a:t> </a:t>
            </a:r>
            <a:r>
              <a:rPr lang="en-GB" sz="2000" dirty="0" err="1"/>
              <a:t>lukkarin</a:t>
            </a:r>
            <a:r>
              <a:rPr lang="en-GB" sz="2000" dirty="0"/>
              <a:t> </a:t>
            </a:r>
            <a:r>
              <a:rPr lang="en-GB" sz="2000" dirty="0" err="1"/>
              <a:t>räpylään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4D8AA1-160B-7BCA-3457-1C50E7189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44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10EB65-DC51-D88C-6A7D-B98A573A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SYÖTTÖ OSUU LUKKARIN RÄPYLÄÄN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FB64840B-380B-740C-F705-3B3754AE0E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294265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163AB-F1B7-C906-897B-073DCE238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627930-81D4-A981-DA59-21F173E0D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45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3A353C-5FA3-45F1-D803-572C39A4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LYÖJÄN MAILA JÄÄ KENTÄN PUOLELLE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B3670-3F56-2513-0C4E-10949524AB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Mihin </a:t>
            </a:r>
            <a:r>
              <a:rPr lang="en-GB" sz="2000" dirty="0" err="1">
                <a:latin typeface="Metropolis Light" pitchFamily="2" charset="77"/>
              </a:rPr>
              <a:t>lyöjän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tulee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jättää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mailansa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lähtiessään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etenemään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pitäisi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tuomita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lyöjän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kentän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puolelle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jättämä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maila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häiritsee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ulkopelaajien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aktiivisia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pelitekoja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966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DECCE-102A-6FBC-D18A-38163F1E0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FE3A3D-1B7D-7B91-112E-3873F2CACD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Mikä</a:t>
            </a:r>
            <a:r>
              <a:rPr lang="en-GB" sz="2000" dirty="0"/>
              <a:t> on </a:t>
            </a:r>
            <a:r>
              <a:rPr lang="en-GB" sz="2000" dirty="0" err="1"/>
              <a:t>etenijän</a:t>
            </a:r>
            <a:r>
              <a:rPr lang="en-GB" sz="2000" dirty="0"/>
              <a:t> </a:t>
            </a:r>
            <a:r>
              <a:rPr lang="en-GB" sz="2000" dirty="0" err="1"/>
              <a:t>paikka</a:t>
            </a:r>
            <a:r>
              <a:rPr lang="en-GB" sz="2000" dirty="0"/>
              <a:t> </a:t>
            </a:r>
            <a:r>
              <a:rPr lang="en-GB" sz="2000" dirty="0" err="1"/>
              <a:t>edetä</a:t>
            </a:r>
            <a:r>
              <a:rPr lang="en-GB" sz="2000" dirty="0"/>
              <a:t> </a:t>
            </a:r>
            <a:r>
              <a:rPr lang="en-GB" sz="2000" dirty="0" err="1"/>
              <a:t>kotipesästä</a:t>
            </a:r>
            <a:r>
              <a:rPr lang="en-GB" sz="2000" dirty="0"/>
              <a:t> </a:t>
            </a:r>
            <a:r>
              <a:rPr lang="en-GB" sz="2000" dirty="0" err="1"/>
              <a:t>ykköselle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A9F10B-098D-C011-3D78-7586D3589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46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120615-56B3-3D57-050A-7DB9B387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SYÖKSY KIINNIOTTAJAN JALKOIHIN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41E3663B-5052-9C04-12AC-942E9CDBA1F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352578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C543F-7A54-534A-6689-7691124B1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A7592C-15EE-A087-EE1D-5C857C1A3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47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CEAE7E-93AF-BBA4-D0EC-0A73E9595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KAKSOISLYÖNTI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98D60-E0B0-53A0-878D-3EF8467F36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tuomitaan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syöttöön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kahdesti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tuomio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kentällä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aktiivisia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etenijöitä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 err="1">
                <a:latin typeface="Metropolis Light" pitchFamily="2" charset="77"/>
                <a:hlinkClick r:id="rId3"/>
              </a:rPr>
              <a:t>Katso</a:t>
            </a:r>
            <a:r>
              <a:rPr lang="en-GB" sz="2000" b="1" dirty="0">
                <a:latin typeface="Metropolis Light" pitchFamily="2" charset="77"/>
                <a:hlinkClick r:id="rId3"/>
              </a:rPr>
              <a:t>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14549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91092-6C03-0E95-A974-FE9F7D0C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77AEC7-02A5-626B-9138-ABD4EABC91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Mikä</a:t>
            </a:r>
            <a:r>
              <a:rPr lang="en-GB" sz="2000" dirty="0"/>
              <a:t> on </a:t>
            </a:r>
            <a:r>
              <a:rPr lang="en-GB" sz="2000" dirty="0" err="1"/>
              <a:t>pesärikko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Miten</a:t>
            </a:r>
            <a:r>
              <a:rPr lang="en-GB" sz="2000" dirty="0"/>
              <a:t> </a:t>
            </a:r>
            <a:r>
              <a:rPr lang="en-GB" sz="2000" dirty="0" err="1"/>
              <a:t>tuomarin</a:t>
            </a:r>
            <a:r>
              <a:rPr lang="en-GB" sz="2000" dirty="0"/>
              <a:t> </a:t>
            </a:r>
            <a:r>
              <a:rPr lang="en-GB" sz="2000" dirty="0" err="1"/>
              <a:t>näytöistä</a:t>
            </a:r>
            <a:r>
              <a:rPr lang="en-GB" sz="2000" dirty="0"/>
              <a:t> </a:t>
            </a:r>
            <a:r>
              <a:rPr lang="en-GB" sz="2000" dirty="0" err="1"/>
              <a:t>tietää</a:t>
            </a:r>
            <a:r>
              <a:rPr lang="en-GB" sz="2000" dirty="0"/>
              <a:t> </a:t>
            </a:r>
            <a:r>
              <a:rPr lang="en-GB" sz="2000" dirty="0" err="1"/>
              <a:t>pesärikon</a:t>
            </a:r>
            <a:r>
              <a:rPr lang="en-GB" sz="2000" dirty="0"/>
              <a:t> </a:t>
            </a:r>
            <a:r>
              <a:rPr lang="en-GB" sz="2000" dirty="0" err="1"/>
              <a:t>tapahtuneen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Missä</a:t>
            </a:r>
            <a:r>
              <a:rPr lang="en-GB" sz="2000" dirty="0"/>
              <a:t> </a:t>
            </a:r>
            <a:r>
              <a:rPr lang="en-GB" sz="2000" dirty="0" err="1"/>
              <a:t>vaiheessa</a:t>
            </a:r>
            <a:r>
              <a:rPr lang="en-GB" sz="2000" dirty="0"/>
              <a:t> </a:t>
            </a:r>
            <a:r>
              <a:rPr lang="en-GB" sz="2000" dirty="0" err="1"/>
              <a:t>pesärikko</a:t>
            </a:r>
            <a:r>
              <a:rPr lang="en-GB" sz="2000" dirty="0"/>
              <a:t> </a:t>
            </a:r>
            <a:r>
              <a:rPr lang="en-GB" sz="2000" dirty="0" err="1"/>
              <a:t>vihelletään</a:t>
            </a:r>
            <a:r>
              <a:rPr lang="en-GB" sz="2000" dirty="0"/>
              <a:t> </a:t>
            </a:r>
            <a:r>
              <a:rPr lang="en-GB" sz="2000" dirty="0" err="1"/>
              <a:t>paloksi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8A3C2A-C5AA-3F6A-F4BE-C3079A6E4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48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50B4B-99A3-08F7-7063-3A249931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PESÄRIKKO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BD8FC530-37FF-A243-2839-2731F44631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1670980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37ACC-7C1B-71B5-8271-C1ACDA065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AAD89D-5DDE-CB52-DA93-617981846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49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71FB3C-1039-02B2-8F01-EB9FA86AB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KOLMAS PALO – SYNTYYKÖ JUOKSU?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D99C8-12B8-94D0-4913-2CEA846DEC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Kuka </a:t>
            </a:r>
            <a:r>
              <a:rPr lang="en-GB" sz="2000" dirty="0" err="1">
                <a:latin typeface="Metropolis Light" pitchFamily="2" charset="77"/>
              </a:rPr>
              <a:t>tuomareista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mitäkin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kun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samassa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tilanteessa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tulossa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kolmas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juoksu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syöttötuomarin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tärkeää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muistaa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kolmannen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syntyessä</a:t>
            </a:r>
            <a:r>
              <a:rPr lang="en-GB" sz="2000">
                <a:latin typeface="Metropolis Light" pitchFamily="2" charset="77"/>
              </a:rPr>
              <a:t>?</a:t>
            </a: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 err="1">
                <a:latin typeface="Metropolis Light" pitchFamily="2" charset="77"/>
                <a:hlinkClick r:id="rId3"/>
              </a:rPr>
              <a:t>Katso</a:t>
            </a:r>
            <a:r>
              <a:rPr lang="en-GB" sz="2000" b="1" dirty="0">
                <a:latin typeface="Metropolis Light" pitchFamily="2" charset="77"/>
                <a:hlinkClick r:id="rId3"/>
              </a:rPr>
              <a:t>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2636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106EA-D40A-F811-B557-A81CAC301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876416-1994-5908-B9D1-D3A68BB0E3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Miten</a:t>
            </a:r>
            <a:r>
              <a:rPr lang="en-GB" sz="2000" dirty="0"/>
              <a:t> </a:t>
            </a:r>
            <a:r>
              <a:rPr lang="en-GB" sz="2000" dirty="0" err="1"/>
              <a:t>tuomitaan</a:t>
            </a:r>
            <a:r>
              <a:rPr lang="en-GB" sz="2000" dirty="0"/>
              <a:t>, </a:t>
            </a:r>
            <a:r>
              <a:rPr lang="en-GB" sz="2000" dirty="0" err="1"/>
              <a:t>jos</a:t>
            </a:r>
            <a:r>
              <a:rPr lang="en-GB" sz="2000" dirty="0"/>
              <a:t> </a:t>
            </a:r>
            <a:r>
              <a:rPr lang="en-GB" sz="2000" dirty="0" err="1"/>
              <a:t>pallo</a:t>
            </a:r>
            <a:r>
              <a:rPr lang="en-GB" sz="2000" dirty="0"/>
              <a:t> </a:t>
            </a:r>
            <a:r>
              <a:rPr lang="en-GB" sz="2000" dirty="0" err="1"/>
              <a:t>potkaistaan</a:t>
            </a:r>
            <a:r>
              <a:rPr lang="en-GB" sz="2000" dirty="0"/>
              <a:t> </a:t>
            </a:r>
            <a:r>
              <a:rPr lang="en-GB" sz="2000" dirty="0" err="1"/>
              <a:t>pesälle</a:t>
            </a:r>
            <a:r>
              <a:rPr lang="en-GB" sz="2000" dirty="0"/>
              <a:t> </a:t>
            </a:r>
            <a:r>
              <a:rPr lang="en-GB" sz="2000" dirty="0" err="1"/>
              <a:t>kiinniottajalle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pallo</a:t>
            </a:r>
            <a:r>
              <a:rPr lang="en-GB" sz="2000" dirty="0"/>
              <a:t> on </a:t>
            </a:r>
            <a:r>
              <a:rPr lang="en-GB" sz="2000" dirty="0" err="1"/>
              <a:t>pesässä</a:t>
            </a:r>
            <a:r>
              <a:rPr lang="en-GB" sz="2000" dirty="0"/>
              <a:t> </a:t>
            </a:r>
            <a:r>
              <a:rPr lang="en-GB" sz="2000" dirty="0" err="1"/>
              <a:t>ennen</a:t>
            </a:r>
            <a:r>
              <a:rPr lang="en-GB" sz="2000" dirty="0"/>
              <a:t> </a:t>
            </a:r>
            <a:r>
              <a:rPr lang="en-GB" sz="2000" dirty="0" err="1"/>
              <a:t>etenijää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EDAAD8-E38C-48AF-8228-F751C515B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50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2CEB2D-923E-D5DB-55ED-61199EAE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KEINOTEKOINEN KULJETTAMINEN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6C919BB0-6854-151C-3F3D-15791A70652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1664429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4521B-B81E-7F29-2905-5C55F7691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46CCF4-CE9B-F52D-F48D-4641EDC8D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51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714CAD-5805-4E29-D15B-1C988C8E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KAKSI LYÖJÄÄ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1404F-074A-E0A0-7456-298DE337F0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Kuka </a:t>
            </a:r>
            <a:r>
              <a:rPr lang="en-GB" sz="2000" dirty="0" err="1">
                <a:latin typeface="Metropolis Light" pitchFamily="2" charset="77"/>
              </a:rPr>
              <a:t>tuomareista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mitäkin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kun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samassa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tilanteessa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tulossa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kolmas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palo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juoksu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syöttötuomarin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myös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tärkeää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muistaa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kolmannen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palon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syntyessä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55727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E8CAD-2D60-FD6B-79D1-50C5EE768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1EEAF4-12EB-E26A-DC7E-ED03A17C5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2" indent="-225425">
              <a:spcBef>
                <a:spcPts val="0"/>
              </a:spcBef>
              <a:spcAft>
                <a:spcPts val="0"/>
              </a:spcAft>
            </a:pPr>
            <a:r>
              <a:rPr lang="en-GB" sz="2000" b="1" dirty="0"/>
              <a:t>POHDITTAVAKSI</a:t>
            </a:r>
          </a:p>
          <a:p>
            <a:pPr marL="206575" lvl="3" indent="0">
              <a:spcBef>
                <a:spcPts val="0"/>
              </a:spcBef>
              <a:buNone/>
            </a:pPr>
            <a:endParaRPr lang="en-GB" sz="2000" dirty="0"/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/>
              <a:t>Miksi</a:t>
            </a:r>
            <a:r>
              <a:rPr lang="en-GB" sz="2000" dirty="0"/>
              <a:t> </a:t>
            </a:r>
            <a:r>
              <a:rPr lang="en-GB" sz="2000" dirty="0" err="1"/>
              <a:t>jokeripelaaja</a:t>
            </a:r>
            <a:r>
              <a:rPr lang="en-GB" sz="2000" dirty="0"/>
              <a:t> </a:t>
            </a:r>
            <a:r>
              <a:rPr lang="en-GB" sz="2000" dirty="0" err="1"/>
              <a:t>saa</a:t>
            </a:r>
            <a:r>
              <a:rPr lang="en-GB" sz="2000" dirty="0"/>
              <a:t> </a:t>
            </a:r>
            <a:r>
              <a:rPr lang="en-GB" sz="2000" dirty="0" err="1"/>
              <a:t>tilanteessa</a:t>
            </a:r>
            <a:r>
              <a:rPr lang="en-GB" sz="2000" dirty="0"/>
              <a:t> </a:t>
            </a:r>
            <a:r>
              <a:rPr lang="en-GB" sz="2000" dirty="0" err="1"/>
              <a:t>varoituksen</a:t>
            </a:r>
            <a:r>
              <a:rPr lang="en-GB" sz="2000" dirty="0"/>
              <a:t>?</a:t>
            </a:r>
          </a:p>
          <a:p>
            <a:pPr marL="492325" lvl="3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hlinkClick r:id="rId2"/>
              </a:rPr>
              <a:t>Katso video</a:t>
            </a:r>
            <a:endParaRPr lang="en-GB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2561F3-945A-9B00-CD6C-DE7055B01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52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BA7B1B-3B68-73CC-CFDC-ADB30CD2C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LUVATON KENTÄLLETULO</a:t>
            </a:r>
          </a:p>
        </p:txBody>
      </p:sp>
      <p:pic>
        <p:nvPicPr>
          <p:cNvPr id="15" name="Kuvan paikkamerkki 14" descr="Kuva, joka sisältää kohteen taivas, piha-, yleisö, henkilö&#10;&#10;Kuvaus luotu automaattisesti">
            <a:extLst>
              <a:ext uri="{FF2B5EF4-FFF2-40B4-BE49-F238E27FC236}">
                <a16:creationId xmlns:a16="http://schemas.microsoft.com/office/drawing/2014/main" id="{89108D77-A1F9-113B-AAC8-3771638F678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r="30040"/>
          <a:stretch>
            <a:fillRect/>
          </a:stretch>
        </p:blipFill>
        <p:spPr>
          <a:xfrm>
            <a:off x="8154759" y="642455"/>
            <a:ext cx="2847474" cy="4755925"/>
          </a:xfrm>
        </p:spPr>
      </p:pic>
    </p:spTree>
    <p:extLst>
      <p:ext uri="{BB962C8B-B14F-4D97-AF65-F5344CB8AC3E}">
        <p14:creationId xmlns:p14="http://schemas.microsoft.com/office/powerpoint/2010/main" val="2822497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953AC-B8E9-F323-897E-98AADF9A1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A2F7AC-0793-DF16-EEAB-F9846191A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53</a:t>
            </a:fld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5C4500-A0E6-7314-CBA8-79F4AB54C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OHITUSKUNNARI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F10B9-C9A0-6EF6-6EFA-4CB13474E5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288747" cy="308600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tapahtuu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kun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kunnarin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tekijä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ohittaa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edellään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etenevän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pesänvälillä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tämän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pitää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tapahtua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Kumpi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pelaajista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kolmospesälle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65444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D5EB5F0-2C91-4C3E-B67A-677F0AC0C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9F31AB4-084B-95EB-401E-52E6203D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ESTÄMINEN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963731C-6CCF-7B6B-1869-7C89C9E1B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sz="2000" dirty="0"/>
              <a:t>Lähtökohta: Pelaaja ei saa estää eikä häiritä vastapelaajia näiden suorittaessa pelitehtäviä.</a:t>
            </a:r>
            <a:br>
              <a:rPr lang="fi-FI" sz="2000" dirty="0"/>
            </a:br>
            <a:br>
              <a:rPr lang="fi-FI" sz="2000" dirty="0"/>
            </a:br>
            <a:r>
              <a:rPr lang="fi-FI" sz="2000" dirty="0"/>
              <a:t>Sekä sisä- että ulkopelaajan on väistettävä niin, että vastapelaaja voi suorittaa esteettä aktiivisen peliteon.</a:t>
            </a:r>
          </a:p>
        </p:txBody>
      </p:sp>
    </p:spTree>
    <p:extLst>
      <p:ext uri="{BB962C8B-B14F-4D97-AF65-F5344CB8AC3E}">
        <p14:creationId xmlns:p14="http://schemas.microsoft.com/office/powerpoint/2010/main" val="4120657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AA35-F8C2-BD60-3435-950AF686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293DACEA-13D8-ACB4-55DE-D471D0C69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88D5FE7-516B-47C4-45B3-2CDB00DA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TAKAETENIJÄ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572CBCEA-4A73-942B-BF49-2A327618B6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5003832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asioita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seuraat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kun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mietit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estämistuomiota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pesätuomarit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jakavat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vastuun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etenijöiden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pääasiallisesta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seuraamisesta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br>
              <a:rPr lang="en-GB" sz="2000" b="1" dirty="0">
                <a:latin typeface="Metropolis Light" pitchFamily="2" charset="77"/>
              </a:rPr>
            </a:br>
            <a:br>
              <a:rPr lang="en-GB" sz="2000" b="1" dirty="0">
                <a:latin typeface="Metropolis Light" pitchFamily="2" charset="77"/>
              </a:rPr>
            </a:br>
            <a:r>
              <a:rPr lang="en-GB" sz="2000" b="1" dirty="0">
                <a:latin typeface="Metropolis Light" pitchFamily="2" charset="77"/>
                <a:hlinkClick r:id="rId3"/>
              </a:rPr>
              <a:t>Katso video</a:t>
            </a:r>
            <a:br>
              <a:rPr lang="en-GB" sz="2000" b="1" dirty="0">
                <a:latin typeface="Metropolis Light" pitchFamily="2" charset="77"/>
              </a:rPr>
            </a:br>
            <a:br>
              <a:rPr lang="en-GB" sz="2000" b="1" dirty="0">
                <a:latin typeface="Metropolis Light" pitchFamily="2" charset="77"/>
              </a:rPr>
            </a:br>
            <a:r>
              <a:rPr lang="en-GB" sz="2000" b="1" dirty="0">
                <a:latin typeface="Metropolis Light" pitchFamily="2" charset="77"/>
                <a:hlinkClick r:id="rId4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05240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6E8A4-9720-3FD4-8EA0-6309AA72A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E97D8948-596F-50E9-6FFC-B9FABD2C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BD8B8FA-49F3-C787-82D3-91A46105D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ULKOPELAAJA 1-2-TAIPALEELLA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A6F8EDBF-9549-E6E8-1B3C-3094C557FE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4707811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tuomio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kun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ulkopelaaja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sisäpelaajaa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Miksi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videon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tilanteessa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tuomio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ulkopelaajan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estäminen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75868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B694A-B060-25B8-FD57-F742952EE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9863391-A246-659B-9315-ACE191587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C7F2855-1C5F-4EF0-396B-3D916CAA6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ESTÄÄKÖ ETENIJÄ KAKKOSPESÄLLÄ?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17E1E774-68B2-7E8A-0B00-8CEFB83B2D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4885079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kakkostuomarina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seuraat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tilanteissa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 err="1">
                <a:latin typeface="Metropolis Light" pitchFamily="2" charset="77"/>
                <a:hlinkClick r:id="rId3"/>
              </a:rPr>
              <a:t>Katso</a:t>
            </a:r>
            <a:r>
              <a:rPr lang="en-GB" sz="2000" b="1" dirty="0">
                <a:latin typeface="Metropolis Light" pitchFamily="2" charset="77"/>
                <a:hlinkClick r:id="rId3"/>
              </a:rPr>
              <a:t>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4"/>
              </a:rPr>
              <a:t>Katso video</a:t>
            </a:r>
            <a:br>
              <a:rPr lang="en-GB" sz="2000" b="1" dirty="0">
                <a:latin typeface="Metropolis Light" pitchFamily="2" charset="77"/>
              </a:rPr>
            </a:br>
            <a:br>
              <a:rPr lang="en-GB" sz="2000" b="1" dirty="0">
                <a:latin typeface="Metropolis Light" pitchFamily="2" charset="77"/>
              </a:rPr>
            </a:br>
            <a:r>
              <a:rPr lang="en-GB" sz="2000" b="1" dirty="0">
                <a:latin typeface="Metropolis Light" pitchFamily="2" charset="77"/>
                <a:hlinkClick r:id="rId5"/>
              </a:rPr>
              <a:t>Katso video</a:t>
            </a:r>
            <a:br>
              <a:rPr lang="en-GB" sz="2000" b="1" dirty="0">
                <a:latin typeface="Metropolis Light" pitchFamily="2" charset="77"/>
              </a:rPr>
            </a:br>
            <a:br>
              <a:rPr lang="en-GB" sz="2000" b="1" dirty="0">
                <a:latin typeface="Metropolis Light" pitchFamily="2" charset="77"/>
              </a:rPr>
            </a:br>
            <a:r>
              <a:rPr lang="en-GB" sz="2000" b="1" dirty="0" err="1">
                <a:latin typeface="Metropolis Light" pitchFamily="2" charset="77"/>
                <a:hlinkClick r:id="rId6"/>
              </a:rPr>
              <a:t>Katso</a:t>
            </a:r>
            <a:r>
              <a:rPr lang="en-GB" sz="2000" b="1" dirty="0">
                <a:latin typeface="Metropolis Light" pitchFamily="2" charset="77"/>
                <a:hlinkClick r:id="rId6"/>
              </a:rPr>
              <a:t>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11813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53140-C390-7BE4-83DC-998E75A87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5DEFD2B-2756-6FF9-DD64-3FB049422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58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5561CC8-DBC0-A15B-C6AE-433C3456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ETENIJÄ KOLMOSELLA VÄISTÄMISVELVOLLINEN?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900C74CA-5F7B-1F0C-8B2E-97F6A54EF4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4885079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kolmosella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olevan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etenijän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tulee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toimia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jos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lyönti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suuntautuu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häntä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kohti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 err="1">
                <a:latin typeface="Metropolis Light" pitchFamily="2" charset="77"/>
                <a:hlinkClick r:id="rId3"/>
              </a:rPr>
              <a:t>Katso</a:t>
            </a:r>
            <a:r>
              <a:rPr lang="en-GB" sz="2000" b="1" dirty="0">
                <a:latin typeface="Metropolis Light" pitchFamily="2" charset="77"/>
                <a:hlinkClick r:id="rId3"/>
              </a:rPr>
              <a:t>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82096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006FA-E608-DD76-0E4B-E9F7A04D8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EADA7400-D5B3-2722-8208-199C79D65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59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88BE048-4E2D-26B3-E5C4-A2B996B6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LUKKARI SEKTORISSA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96509B20-51AD-E4F4-2A7F-A520DB697F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4707811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lukkarin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pitää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väistää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syötön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jälkeen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Metropolis Light" pitchFamily="2" charset="77"/>
              </a:rPr>
              <a:t>Voiko </a:t>
            </a:r>
            <a:r>
              <a:rPr lang="en-GB" sz="2000" dirty="0" err="1">
                <a:latin typeface="Metropolis Light" pitchFamily="2" charset="77"/>
              </a:rPr>
              <a:t>estämisen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tuomita</a:t>
            </a:r>
            <a:r>
              <a:rPr lang="en-GB" sz="2000" dirty="0">
                <a:latin typeface="Metropolis Light" pitchFamily="2" charset="77"/>
              </a:rPr>
              <a:t>, </a:t>
            </a:r>
            <a:r>
              <a:rPr lang="en-GB" sz="2000" dirty="0" err="1">
                <a:latin typeface="Metropolis Light" pitchFamily="2" charset="77"/>
              </a:rPr>
              <a:t>vaikka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lyöjän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lyönti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menisi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selvästi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laittomaksi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br>
              <a:rPr lang="fi-FI" sz="2000" dirty="0"/>
            </a:br>
            <a:r>
              <a:rPr lang="fi-FI" sz="2000" b="1" dirty="0">
                <a:hlinkClick r:id="rId3"/>
              </a:rPr>
              <a:t>Katso video</a:t>
            </a:r>
            <a:endParaRPr lang="fi-FI" sz="2000" b="1" dirty="0"/>
          </a:p>
        </p:txBody>
      </p:sp>
    </p:spTree>
    <p:extLst>
      <p:ext uri="{BB962C8B-B14F-4D97-AF65-F5344CB8AC3E}">
        <p14:creationId xmlns:p14="http://schemas.microsoft.com/office/powerpoint/2010/main" val="330933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8E1FF-427C-AC4D-5FC3-78A324BC7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191CA682-67BE-71E4-37F1-6F4C7C0BC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60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427BFA9-CA7C-C0E5-9B91-73B776497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LUKKARI JA LYÖJÄ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13320CA1-0D8C-8BF6-405A-1DB3347B1F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4707811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Millainen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väistämisvelvollisuus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lyöjällä</a:t>
            </a:r>
            <a:r>
              <a:rPr lang="en-GB" sz="2000" dirty="0">
                <a:latin typeface="Metropolis Light" pitchFamily="2" charset="77"/>
              </a:rPr>
              <a:t> on </a:t>
            </a:r>
            <a:r>
              <a:rPr lang="en-GB" sz="2000" dirty="0" err="1">
                <a:latin typeface="Metropolis Light" pitchFamily="2" charset="77"/>
              </a:rPr>
              <a:t>lyöntisuorituksensa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jälkeen</a:t>
            </a:r>
            <a:r>
              <a:rPr lang="en-GB" sz="2000" dirty="0">
                <a:latin typeface="Metropolis Light" pitchFamily="2" charset="77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asiat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vaikuttavat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ykkösrajanäpin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jälkeen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lukkarin</a:t>
            </a:r>
            <a:r>
              <a:rPr lang="en-GB" sz="2000" dirty="0">
                <a:latin typeface="Metropolis Light" pitchFamily="2" charset="77"/>
              </a:rPr>
              <a:t> tai </a:t>
            </a:r>
            <a:r>
              <a:rPr lang="en-GB" sz="2000" dirty="0" err="1">
                <a:latin typeface="Metropolis Light" pitchFamily="2" charset="77"/>
              </a:rPr>
              <a:t>lyöjän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velvollisuuteen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väistää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3"/>
              </a:rPr>
              <a:t>Katso video</a:t>
            </a:r>
            <a:br>
              <a:rPr lang="en-GB" sz="2000" b="1" dirty="0">
                <a:latin typeface="Metropolis Light" pitchFamily="2" charset="77"/>
              </a:rPr>
            </a:br>
            <a:br>
              <a:rPr lang="en-GB" sz="2000" b="1" dirty="0">
                <a:latin typeface="Metropolis Light" pitchFamily="2" charset="77"/>
              </a:rPr>
            </a:br>
            <a:r>
              <a:rPr lang="en-GB" sz="2000" b="1" dirty="0" err="1">
                <a:latin typeface="Metropolis Light" pitchFamily="2" charset="77"/>
                <a:hlinkClick r:id="rId4"/>
              </a:rPr>
              <a:t>Katso</a:t>
            </a:r>
            <a:r>
              <a:rPr lang="en-GB" sz="2000" b="1" dirty="0">
                <a:latin typeface="Metropolis Light" pitchFamily="2" charset="77"/>
                <a:hlinkClick r:id="rId4"/>
              </a:rPr>
              <a:t>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5572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D8B25-74B9-C140-4957-46ED60736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14F46217-CEC0-641A-A4CD-4F6863AD1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61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582D0DF-6378-4F40-4188-5F8FB8C4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VASURIN KOUKKU</a:t>
            </a: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F1DD1599-7A3E-2B8C-99D3-B9B5CA90A7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5"/>
            <a:ext cx="4707811" cy="356992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</a:rPr>
              <a:t>POHDITTAVAKSI</a:t>
            </a:r>
            <a:br>
              <a:rPr lang="en-GB" sz="2000" dirty="0">
                <a:latin typeface="Metropolis Light" pitchFamily="2" charset="77"/>
              </a:rPr>
            </a:br>
            <a:endParaRPr lang="en-GB" sz="2000" dirty="0">
              <a:latin typeface="Metropolis Light" pitchFamily="2" charset="77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Metropolis Light" pitchFamily="2" charset="77"/>
              </a:rPr>
              <a:t>Mitkä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asiat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vaikuttavat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vasemmalta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lyövän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mahdollisuuksiin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lähteä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suoraan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lyöntinsä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jälkeen</a:t>
            </a:r>
            <a:r>
              <a:rPr lang="en-GB" sz="2000" dirty="0">
                <a:latin typeface="Metropolis Light" pitchFamily="2" charset="77"/>
              </a:rPr>
              <a:t> </a:t>
            </a:r>
            <a:r>
              <a:rPr lang="en-GB" sz="2000" dirty="0" err="1">
                <a:latin typeface="Metropolis Light" pitchFamily="2" charset="77"/>
              </a:rPr>
              <a:t>etenemään</a:t>
            </a:r>
            <a:r>
              <a:rPr lang="en-GB" sz="2000" dirty="0">
                <a:latin typeface="Metropolis Light" pitchFamily="2" charset="77"/>
              </a:rPr>
              <a:t>?</a:t>
            </a:r>
            <a:br>
              <a:rPr lang="en-GB" sz="2000" dirty="0">
                <a:latin typeface="Metropolis Light" pitchFamily="2" charset="77"/>
              </a:rPr>
            </a:b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Metropolis Light" pitchFamily="2" charset="77"/>
                <a:hlinkClick r:id="rId2"/>
              </a:rPr>
              <a:t>Katso video</a:t>
            </a: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 dirty="0">
              <a:latin typeface="Metropolis Light" pitchFamily="2" charset="7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 err="1">
                <a:latin typeface="Metropolis Light" pitchFamily="2" charset="77"/>
                <a:hlinkClick r:id="rId3"/>
              </a:rPr>
              <a:t>Katso</a:t>
            </a:r>
            <a:r>
              <a:rPr lang="en-GB" sz="2000" b="1" dirty="0">
                <a:latin typeface="Metropolis Light" pitchFamily="2" charset="77"/>
                <a:hlinkClick r:id="rId3"/>
              </a:rPr>
              <a:t> video</a:t>
            </a:r>
            <a:endParaRPr lang="en-GB" sz="2000" b="1" dirty="0">
              <a:latin typeface="Metropoli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0293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C9BD95E1-6824-D371-D1C5-5904BF053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E6198A-DA38-4A0D-C79A-5F417904A3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Muut asiat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E49B6D7-6DFD-F011-4F7B-B4629550BB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18925" y="5849938"/>
            <a:ext cx="473075" cy="365125"/>
          </a:xfrm>
        </p:spPr>
        <p:txBody>
          <a:bodyPr/>
          <a:lstStyle/>
          <a:p>
            <a:fld id="{9608370A-2412-4745-B600-C478B229E67F}" type="slidenum">
              <a:rPr lang="fi-FI" smtClean="0"/>
              <a:pPr/>
              <a:t>62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3913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F11CA17-7CAC-7A39-CF4C-131F9590D6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Asiaa tiedosteltu verottajan suunnasta, mikäli kyselyitä teille asian tiimoilta tulee niin osaatte ohjeistaa verottajan antaman tiedon mukaan</a:t>
            </a:r>
          </a:p>
          <a:p>
            <a:endParaRPr lang="fi-FI" dirty="0"/>
          </a:p>
          <a:p>
            <a:r>
              <a:rPr lang="fi-FI" dirty="0"/>
              <a:t>Työkorvaus verokortti</a:t>
            </a:r>
          </a:p>
          <a:p>
            <a:r>
              <a:rPr lang="fi-FI" dirty="0"/>
              <a:t>”Juteltiin eilen puhelimessa aiheesta. Työkorvaukseen tarvitaan nimenomaan työkorvauksen verokortti. Valitettavasti emme kollegojen kanssa keksineet mitään, joka helpottaisi tilannetta. Harmillista.”</a:t>
            </a:r>
          </a:p>
          <a:p>
            <a:r>
              <a:rPr lang="fi-FI" dirty="0"/>
              <a:t>Seuraavassa ohje,</a:t>
            </a:r>
          </a:p>
          <a:p>
            <a:r>
              <a:rPr lang="fi-FI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hlinkClick r:id="rId2"/>
              </a:rPr>
              <a:t>Työkorvaus, käyttökorvaus - vero.fi</a:t>
            </a:r>
            <a:endParaRPr lang="fi-FI" sz="1100" dirty="0"/>
          </a:p>
          <a:p>
            <a:r>
              <a:rPr lang="fi-FI" dirty="0"/>
              <a:t>Verokorttia ei tarvitse toimittaa alkuperäisenä palkan maksajalle, esittäminen riittää. Voi lähettää maksajalle vaikkapa kuvan. </a:t>
            </a:r>
          </a:p>
          <a:p>
            <a:r>
              <a:rPr lang="fi-FI" dirty="0"/>
              <a:t>Ja tässä vielä yleisesti tietoa urheiluseurasta suoritusten maksajana </a:t>
            </a:r>
            <a:r>
              <a:rPr lang="fi-FI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hlinkClick r:id="rId3"/>
              </a:rPr>
              <a:t>suoritusten maksajana - vero.fi</a:t>
            </a:r>
            <a:endParaRPr lang="fi-FI" sz="1100" dirty="0"/>
          </a:p>
          <a:p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FDA4F6B-7E96-BF6C-3E14-AEF144DEE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Tuomaripalkkiot verottaja</a:t>
            </a:r>
          </a:p>
        </p:txBody>
      </p:sp>
    </p:spTree>
    <p:extLst>
      <p:ext uri="{BB962C8B-B14F-4D97-AF65-F5344CB8AC3E}">
        <p14:creationId xmlns:p14="http://schemas.microsoft.com/office/powerpoint/2010/main" val="1595975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866466-447B-5221-C963-8C5D0D3F0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08370A-2412-4745-B600-C478B229E67F}" type="slidenum">
              <a:rPr lang="fi-FI" smtClean="0"/>
              <a:pPr/>
              <a:t>64</a:t>
            </a:fld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127EA22-EA80-EA7C-9A61-26A93ECEF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Koulutuksien ajankohdat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8F6E571-7B3A-5029-8012-3CBEA63216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4707811" cy="31000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>
                <a:solidFill>
                  <a:schemeClr val="tx1"/>
                </a:solidFill>
              </a:rPr>
              <a:t>Koulutuksia voi alkaa pitämään heti 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Suomisport - aluevastaavat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>
                <a:solidFill>
                  <a:schemeClr val="tx1"/>
                </a:solidFill>
              </a:rPr>
              <a:t>Aluevastaavien kautta tieto tuomarikortin lunastuksesta yms. Seuroille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>
                <a:solidFill>
                  <a:schemeClr val="tx1"/>
                </a:solidFill>
              </a:rPr>
              <a:t>Suositeltavaa sopia esim. turnauksien tai Talvisuperpesis otteluiden yhteyteen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Teoria koulutus + käytännön koulutus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Käytännön koulutus seuraamalla ottelua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Seurojen kanssa yhteistyö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96796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12FECE82-0FE7-42CC-9FCA-72955C19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Materiaalit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8992689-0507-6011-E8A6-E2D42E07BE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2573" y="1714596"/>
            <a:ext cx="5560276" cy="395841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>
                <a:solidFill>
                  <a:schemeClr val="tx1"/>
                </a:solidFill>
              </a:rPr>
              <a:t>Koulutuksien vaatimustaso (aloittavat – jatkavat)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Kouluttajan tärkeys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/>
              <a:t>Erinäiset materiaalit</a:t>
            </a:r>
            <a:endParaRPr lang="fi-FI" sz="1400" dirty="0">
              <a:solidFill>
                <a:schemeClr val="tx1"/>
              </a:solidFill>
            </a:endParaRP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Sääntömuutokset nostettava asia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>
                <a:solidFill>
                  <a:schemeClr val="tx1"/>
                </a:solidFill>
              </a:rPr>
              <a:t>Materiaalit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Pesiksen nettisivut 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Julkisena – ohjatkaa tuomareita myös mahdolliseen itse tarkasteluun, myös pelisäännöt + muutokset 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Nämä pesis.fi -&gt; kilpailu -&gt; tuomarikoulutus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sz="1400" dirty="0">
                <a:solidFill>
                  <a:schemeClr val="tx1"/>
                </a:solidFill>
              </a:rPr>
              <a:t>Videot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Hyödyntäkää videoita elävöittämään koulutusta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Jatkavien materiaalissa valmiina videoita edelleen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endParaRPr lang="fi-FI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8260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ACF17DC-7E57-558A-AD5F-AADE26AFE0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71" y="1564304"/>
            <a:ext cx="8127182" cy="440618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Tuomarikortti on mahdollista suorittaa käymällä teoria tai kenttäkoulutus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Molemmissa sääntötesti täytyy suorittaa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Laajennetaan mahdollisuutta käytännön koulutuksen kautta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Meriitit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Kouluttaja merkitsee koulutuksessa olleille meriitit Suomisporttiin 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Suositeltavaa kerätä nimilista koulutuksen yhteydessä paikallaolijoista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Sääntötesti suorituksen tarkistus voidaan tehdä jälkikäteen tuomaripäällikön kautta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Vastuullisuus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Sitoutuminen toimintaan nostettava esiin! Vapaakorttilaisten määrä?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Tuomariin kohdistuvat epäkohdat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Matalan kynnyksen ilmoitus, turvallinen toimintaympäristö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i-FI" dirty="0"/>
              <a:t>2024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/>
              <a:t>3092 tuomarikortin lunastanutta tuomaria </a:t>
            </a:r>
          </a:p>
          <a:p>
            <a:pPr marL="645750" lvl="1" indent="-285750">
              <a:buFont typeface="Wingdings" panose="05000000000000000000" pitchFamily="2" charset="2"/>
              <a:buChar char="ü"/>
            </a:pPr>
            <a:r>
              <a:rPr lang="fi-FI" sz="1400" b="0" dirty="0">
                <a:sym typeface="Wingdings" panose="05000000000000000000" pitchFamily="2" charset="2"/>
              </a:rPr>
              <a:t>Nousua 2023  n.10%</a:t>
            </a:r>
            <a:endParaRPr lang="fi-FI" sz="1400" b="0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69B903E-BCF0-A70A-FCD5-066D44F6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1" y="447566"/>
            <a:ext cx="10831297" cy="783252"/>
          </a:xfrm>
        </p:spPr>
        <p:txBody>
          <a:bodyPr/>
          <a:lstStyle/>
          <a:p>
            <a:r>
              <a:rPr lang="fi-FI" dirty="0"/>
              <a:t>Muuta</a:t>
            </a:r>
          </a:p>
        </p:txBody>
      </p:sp>
    </p:spTree>
    <p:extLst>
      <p:ext uri="{BB962C8B-B14F-4D97-AF65-F5344CB8AC3E}">
        <p14:creationId xmlns:p14="http://schemas.microsoft.com/office/powerpoint/2010/main" val="394946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80009F7C-1FC9-7349-6A63-EC49E369A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Tsemppiä koulutuksien pitoon!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2265FB0D-00B3-2876-FC89-333EC019F6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Kiitos!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00644FB-272D-9FAB-3922-0D0D45C2540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18925" y="5849938"/>
            <a:ext cx="473075" cy="365125"/>
          </a:xfrm>
        </p:spPr>
        <p:txBody>
          <a:bodyPr/>
          <a:lstStyle/>
          <a:p>
            <a:fld id="{9608370A-2412-4745-B600-C478B229E67F}" type="slidenum">
              <a:rPr lang="fi-FI" smtClean="0"/>
              <a:pPr/>
              <a:t>67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19999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esäpalloliitto">
  <a:themeElements>
    <a:clrScheme name="Pesäpalloliitto UUSI">
      <a:dk1>
        <a:srgbClr val="0F0000"/>
      </a:dk1>
      <a:lt1>
        <a:srgbClr val="FFFFFF"/>
      </a:lt1>
      <a:dk2>
        <a:srgbClr val="0A1A44"/>
      </a:dk2>
      <a:lt2>
        <a:srgbClr val="F2F2F1"/>
      </a:lt2>
      <a:accent1>
        <a:srgbClr val="ED2480"/>
      </a:accent1>
      <a:accent2>
        <a:srgbClr val="DFF101"/>
      </a:accent2>
      <a:accent3>
        <a:srgbClr val="464466"/>
      </a:accent3>
      <a:accent4>
        <a:srgbClr val="73738C"/>
      </a:accent4>
      <a:accent5>
        <a:srgbClr val="A3A2B2"/>
      </a:accent5>
      <a:accent6>
        <a:srgbClr val="D1D0D8"/>
      </a:accent6>
      <a:hlink>
        <a:srgbClr val="ED2480"/>
      </a:hlink>
      <a:folHlink>
        <a:srgbClr val="F04F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B5E52F9F895B74BB61907904678C02E" ma:contentTypeVersion="8" ma:contentTypeDescription="Luo uusi asiakirja." ma:contentTypeScope="" ma:versionID="8b466ad3bac4097dd16a1635d17ca267">
  <xsd:schema xmlns:xsd="http://www.w3.org/2001/XMLSchema" xmlns:xs="http://www.w3.org/2001/XMLSchema" xmlns:p="http://schemas.microsoft.com/office/2006/metadata/properties" xmlns:ns2="a70d181b-c3a4-41da-a323-591659b3df8c" xmlns:ns3="f3a26d29-60da-4ef2-a07f-71c6aaf46c58" targetNamespace="http://schemas.microsoft.com/office/2006/metadata/properties" ma:root="true" ma:fieldsID="e033dce93803dee2683b98bc52df2e6d" ns2:_="" ns3:_="">
    <xsd:import namespace="a70d181b-c3a4-41da-a323-591659b3df8c"/>
    <xsd:import namespace="f3a26d29-60da-4ef2-a07f-71c6aaf46c5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d181b-c3a4-41da-a323-591659b3df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a26d29-60da-4ef2-a07f-71c6aaf46c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4B7631-8627-485A-B6E0-E6E6BEBBAC3A}">
  <ds:schemaRefs>
    <ds:schemaRef ds:uri="a70d181b-c3a4-41da-a323-591659b3df8c"/>
    <ds:schemaRef ds:uri="f3a26d29-60da-4ef2-a07f-71c6aaf46c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CE738B0-AA2F-412C-B463-9418B0E943AF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a70d181b-c3a4-41da-a323-591659b3df8c"/>
    <ds:schemaRef ds:uri="http://schemas.openxmlformats.org/package/2006/metadata/core-properties"/>
    <ds:schemaRef ds:uri="f3a26d29-60da-4ef2-a07f-71c6aaf46c58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6609B52-2E30-4730-88BB-32DD500ACF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37984</TotalTime>
  <Words>2327</Words>
  <Application>Microsoft Office PowerPoint</Application>
  <PresentationFormat>Widescreen</PresentationFormat>
  <Paragraphs>482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8" baseType="lpstr">
      <vt:lpstr>Arial</vt:lpstr>
      <vt:lpstr>Calibri</vt:lpstr>
      <vt:lpstr>Metropolis</vt:lpstr>
      <vt:lpstr>Metropolis Black</vt:lpstr>
      <vt:lpstr>Metropolis Extra Bold</vt:lpstr>
      <vt:lpstr>Metropolis Light</vt:lpstr>
      <vt:lpstr>Museo Sans 500</vt:lpstr>
      <vt:lpstr>System Font Regular</vt:lpstr>
      <vt:lpstr>Verdana</vt:lpstr>
      <vt:lpstr>Wingdings</vt:lpstr>
      <vt:lpstr>Pesäpalloliitto</vt:lpstr>
      <vt:lpstr>8.2.2025 Tampere</vt:lpstr>
      <vt:lpstr>Vastauksia 269 kpl</vt:lpstr>
      <vt:lpstr>PowerPoint Presentation</vt:lpstr>
      <vt:lpstr>Vastauksia 327 kpl</vt:lpstr>
      <vt:lpstr>PowerPoint Presentation</vt:lpstr>
      <vt:lpstr>Tuomarikoulutus palautelomake</vt:lpstr>
      <vt:lpstr>RYHMÄTEHTÄVÄ</vt:lpstr>
      <vt:lpstr>Ryhmätyöskentely 2024 muistiinpanot </vt:lpstr>
      <vt:lpstr>PowerPoint Presentation</vt:lpstr>
      <vt:lpstr>MATERIAALIT</vt:lpstr>
      <vt:lpstr>Aloittavien koulutus</vt:lpstr>
      <vt:lpstr>Jatkavien koulutus</vt:lpstr>
      <vt:lpstr>Tuomareiden näytöt ja vihellykset</vt:lpstr>
      <vt:lpstr>Käytännön (kenttä) koulutus</vt:lpstr>
      <vt:lpstr>PowerPoint Presentation</vt:lpstr>
      <vt:lpstr>TUOMARIKSI?</vt:lpstr>
      <vt:lpstr>UUTTA TULOSPALVELUSSA</vt:lpstr>
      <vt:lpstr>RANGAISTUSTEN ILMOITTAMINEN</vt:lpstr>
      <vt:lpstr>TULE MUKAAN SELLAISENA KUIN OLET</vt:lpstr>
      <vt:lpstr>PESÄTUOMARIKSI YLÄSARJOIHIN?</vt:lpstr>
      <vt:lpstr>LEIRIT OVAT PELKKÄÄ PARHAUTTA!</vt:lpstr>
      <vt:lpstr>”KENTÄN VANHIN”</vt:lpstr>
      <vt:lpstr>ETEENPÄIN TUOMARIURALLA</vt:lpstr>
      <vt:lpstr>PowerPoint Presentation</vt:lpstr>
      <vt:lpstr>SYÖTTÄMINEN</vt:lpstr>
      <vt:lpstr>OTTELUAIKA MYÖS SUOMENSARJASSA</vt:lpstr>
      <vt:lpstr>KOTIUTUSKILPAILUN KULKU</vt:lpstr>
      <vt:lpstr>KYPÄRÄN KÄYTTÖPAKKO KAIKISSA TILANTEISSA</vt:lpstr>
      <vt:lpstr>MILLOIN SISÄPELAAJA ON PESÄSSÄ?</vt:lpstr>
      <vt:lpstr>ETENIJÄN PAIKKA KENTTÄPESILLÄ</vt:lpstr>
      <vt:lpstr>”GRIPPIOSALLA” LYÖTY LYÖNTI</vt:lpstr>
      <vt:lpstr>PowerPoint Presentation</vt:lpstr>
      <vt:lpstr>PELINJOHTAJIEN PAIKKA SISÄPELISSÄ</vt:lpstr>
      <vt:lpstr>VÄÄRIEN HUUTAMINEN</vt:lpstr>
      <vt:lpstr>VÄÄRIEN HUUTAMINEN JA JUNIORIKENTTÄ</vt:lpstr>
      <vt:lpstr>PowerPoint Presentation</vt:lpstr>
      <vt:lpstr>PowerPoint Presentation</vt:lpstr>
      <vt:lpstr>PALO VS. PESÄTURVAN MENETTÄMINEN</vt:lpstr>
      <vt:lpstr>LYÖJÄN MUUTTUMINEN LOPULLISESTI ETENIJÄKSI</vt:lpstr>
      <vt:lpstr>LYÖNNIN LAILLISUUS</vt:lpstr>
      <vt:lpstr>MIKÄ LASKETAAN LYÖNNIKSI?</vt:lpstr>
      <vt:lpstr>TUPLAHAAVA</vt:lpstr>
      <vt:lpstr>VOIKO HUDILLA SYNTYÄ JUOKSU?</vt:lpstr>
      <vt:lpstr>SYÖTTÖ OSUU LUKKARIN RÄPYLÄÄN</vt:lpstr>
      <vt:lpstr>LYÖJÄN MAILA JÄÄ KENTÄN PUOLELLE</vt:lpstr>
      <vt:lpstr>SYÖKSY KIINNIOTTAJAN JALKOIHIN</vt:lpstr>
      <vt:lpstr>KAKSOISLYÖNTI</vt:lpstr>
      <vt:lpstr>PESÄRIKKO</vt:lpstr>
      <vt:lpstr>KOLMAS PALO – SYNTYYKÖ JUOKSU?</vt:lpstr>
      <vt:lpstr>KEINOTEKOINEN KULJETTAMINEN</vt:lpstr>
      <vt:lpstr>KAKSI LYÖJÄÄ</vt:lpstr>
      <vt:lpstr>LUVATON KENTÄLLETULO</vt:lpstr>
      <vt:lpstr>OHITUSKUNNARI</vt:lpstr>
      <vt:lpstr>ESTÄMINEN</vt:lpstr>
      <vt:lpstr>TAKAETENIJÄ</vt:lpstr>
      <vt:lpstr>ULKOPELAAJA 1-2-TAIPALEELLA</vt:lpstr>
      <vt:lpstr>ESTÄÄKÖ ETENIJÄ KAKKOSPESÄLLÄ?</vt:lpstr>
      <vt:lpstr>ETENIJÄ KOLMOSELLA VÄISTÄMISVELVOLLINEN?</vt:lpstr>
      <vt:lpstr>LUKKARI SEKTORISSA</vt:lpstr>
      <vt:lpstr>LUKKARI JA LYÖJÄ</vt:lpstr>
      <vt:lpstr>VASURIN KOUKKU</vt:lpstr>
      <vt:lpstr>PowerPoint Presentation</vt:lpstr>
      <vt:lpstr>Tuomaripalkkiot verottaja</vt:lpstr>
      <vt:lpstr>Koulutuksien ajankohdat</vt:lpstr>
      <vt:lpstr>Materiaalit</vt:lpstr>
      <vt:lpstr>Muuta</vt:lpstr>
      <vt:lpstr>Tsemppiä koulutuksien pitoon!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Jonne Kemppainen</dc:creator>
  <cp:lastModifiedBy>Sami Ritola</cp:lastModifiedBy>
  <cp:revision>277</cp:revision>
  <dcterms:created xsi:type="dcterms:W3CDTF">2020-03-18T19:53:38Z</dcterms:created>
  <dcterms:modified xsi:type="dcterms:W3CDTF">2025-02-27T08:47:07Z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0x0101008B5E52F9F895B74BB61907904678C02E</vt:lpwstr>
  </property>
  <property fmtid="{D5CDD505-2E9C-101B-9397-08002B2CF9AE}" pid="3" name="MSIP_Label_50821336-263d-4940-a74c-ab7373b99eed_Enabled">
    <vt:lpwstr>true</vt:lpwstr>
  </property>
  <property fmtid="{D5CDD505-2E9C-101B-9397-08002B2CF9AE}" pid="4" name="MSIP_Label_50821336-263d-4940-a74c-ab7373b99eed_SetDate">
    <vt:lpwstr>2025-02-27T08:44:28Z</vt:lpwstr>
  </property>
  <property fmtid="{D5CDD505-2E9C-101B-9397-08002B2CF9AE}" pid="5" name="MSIP_Label_50821336-263d-4940-a74c-ab7373b99eed_Method">
    <vt:lpwstr>Standard</vt:lpwstr>
  </property>
  <property fmtid="{D5CDD505-2E9C-101B-9397-08002B2CF9AE}" pid="6" name="MSIP_Label_50821336-263d-4940-a74c-ab7373b99eed_Name">
    <vt:lpwstr>Internal</vt:lpwstr>
  </property>
  <property fmtid="{D5CDD505-2E9C-101B-9397-08002B2CF9AE}" pid="7" name="MSIP_Label_50821336-263d-4940-a74c-ab7373b99eed_SiteId">
    <vt:lpwstr>6735929c-9dbf-473b-9fc6-5fbdcd2c9fc4</vt:lpwstr>
  </property>
  <property fmtid="{D5CDD505-2E9C-101B-9397-08002B2CF9AE}" pid="8" name="MSIP_Label_50821336-263d-4940-a74c-ab7373b99eed_ActionId">
    <vt:lpwstr>16a4d9e7-cf88-4e7f-a6e1-29606cf90ff4</vt:lpwstr>
  </property>
  <property fmtid="{D5CDD505-2E9C-101B-9397-08002B2CF9AE}" pid="9" name="MSIP_Label_50821336-263d-4940-a74c-ab7373b99eed_ContentBits">
    <vt:lpwstr>0</vt:lpwstr>
  </property>
  <property fmtid="{D5CDD505-2E9C-101B-9397-08002B2CF9AE}" pid="10" name="MSIP_Label_50821336-263d-4940-a74c-ab7373b99eed_Tag">
    <vt:lpwstr>10, 3, 0, 1</vt:lpwstr>
  </property>
</Properties>
</file>